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1"/>
  </p:notesMasterIdLst>
  <p:sldIdLst>
    <p:sldId id="256" r:id="rId4"/>
    <p:sldId id="268" r:id="rId5"/>
    <p:sldId id="299" r:id="rId6"/>
    <p:sldId id="292" r:id="rId7"/>
    <p:sldId id="314" r:id="rId8"/>
    <p:sldId id="315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6D"/>
    <a:srgbClr val="0D1D31"/>
    <a:srgbClr val="04BDE2"/>
    <a:srgbClr val="CCECFF"/>
    <a:srgbClr val="04BADE"/>
    <a:srgbClr val="04C0E6"/>
    <a:srgbClr val="04CEF6"/>
    <a:srgbClr val="207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65" d="100"/>
          <a:sy n="65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43A6-7DCB-4FD3-B4CB-43B02A732EE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2B7A-16D9-421D-9415-7C7272F1A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8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5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9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4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9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8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72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0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0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8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0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3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5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90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9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31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8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9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5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3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2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6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E95-791B-49CB-8078-2CA20E88188E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7109-55BD-4ED5-AE8B-BA1066225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16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0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6E95-791B-49CB-8078-2CA20E8818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7109-55BD-4ED5-AE8B-BA10662258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6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ttrave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://www.wsttravel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sttravel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sttrave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180512" cy="6876203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" y="0"/>
            <a:ext cx="2341032" cy="1281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3928" y="5331645"/>
            <a:ext cx="5220072" cy="1324122"/>
          </a:xfrm>
          <a:prstGeom prst="rect">
            <a:avLst/>
          </a:prstGeom>
          <a:solidFill>
            <a:srgbClr val="04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301208"/>
            <a:ext cx="6115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rial" pitchFamily="34" charset="0"/>
                <a:cs typeface="Arial" pitchFamily="34" charset="0"/>
              </a:rPr>
              <a:t>St </a:t>
            </a:r>
            <a:r>
              <a:rPr lang="en-GB" sz="2800" b="1" dirty="0" err="1">
                <a:latin typeface="Arial" pitchFamily="34" charset="0"/>
                <a:cs typeface="Arial" pitchFamily="34" charset="0"/>
              </a:rPr>
              <a:t>Breock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Primary School</a:t>
            </a:r>
          </a:p>
          <a:p>
            <a:pPr algn="r"/>
            <a:r>
              <a:rPr lang="en-GB" sz="2800" b="1" dirty="0">
                <a:latin typeface="Arial" pitchFamily="34" charset="0"/>
                <a:cs typeface="Arial" pitchFamily="34" charset="0"/>
              </a:rPr>
              <a:t>trip to London</a:t>
            </a:r>
          </a:p>
          <a:p>
            <a:pPr algn="r"/>
            <a:r>
              <a:rPr lang="en-GB" sz="2800" b="1" dirty="0">
                <a:latin typeface="Arial" pitchFamily="34" charset="0"/>
                <a:cs typeface="Arial" pitchFamily="34" charset="0"/>
              </a:rPr>
              <a:t>29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 June - 1st July 2022</a:t>
            </a:r>
          </a:p>
        </p:txBody>
      </p:sp>
    </p:spTree>
    <p:extLst>
      <p:ext uri="{BB962C8B-B14F-4D97-AF65-F5344CB8AC3E}">
        <p14:creationId xmlns:p14="http://schemas.microsoft.com/office/powerpoint/2010/main" val="15186436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257531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GB" sz="5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21423">
            <a:off x="-537060" y="2177897"/>
            <a:ext cx="9952832" cy="5346070"/>
          </a:xfrm>
          <a:prstGeom prst="rect">
            <a:avLst/>
          </a:prstGeom>
          <a:solidFill>
            <a:srgbClr val="29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9486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299543">
            <a:off x="-71387" y="1795672"/>
            <a:ext cx="7360516" cy="542689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775" y="2534072"/>
            <a:ext cx="35381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About WST Travel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Trip Overview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Accommodation Info </a:t>
            </a:r>
          </a:p>
          <a:p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Questions</a:t>
            </a:r>
          </a:p>
          <a:p>
            <a:endParaRPr lang="en-GB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xQSEBUUEhQWFhUUFhUUFhYUFhQUFxYXFRQWGBcUFRgYHCggGBolHBQXITEhJSkrLi4uFx8zODMsNygtLisBCgoKDg0OGxAQGywkHyQsLCwsLCwsLCwsLCwsLCwsLCwsLCwsLCwsLCwsLCwsLCwsLCwsLCwsLCwsLCwsLCwsLP/AABEIALcBFAMBIgACEQEDEQH/xAAbAAABBQEBAAAAAAAAAAAAAAABAAIDBAUGB//EAEIQAAEDAgQEBAQEBQEECwAAAAEAAhEDIQQSMUEFIlFhE3GBkQYyobEjQlLBFNHh8PGiJERicgcVFjM0Q2NzkrLC/8QAGQEAAwEBAQAAAAAAAAAAAAAAAAECAwQF/8QAJxEAAgICAgEEAQUBAAAAAAAAAAECEQMSITFBBBMiUWEFFDKBsXH/2gAMAwEAAhEDEQA/AOXCcE0JwXsHAOCcmhFMBwRTQnJWFDgiE0JwSsdBCKCKVhQQkkEkrHQQigiiwoKSCSWwUJJJJKx0JJJJFhQkEUErCgIFFNKlspISCUoErNspISaUiUCjkfACUJShAhAgEpqJQKKCxpQRQKNQsCCSSdBZK1PTAE6F1WYBCKaCnEgCToix0OCSgoYtjyQ06dbeysQp2T6HVBCITUUmMdKKaEVNjHJSgklYDkU1FABSQSQAUEkkWFBSlNlEKWykhShKEoSkMMoEoJspAEoJIIARKEoIIEIlApIFAAKEpP0PkkgAJpRKCAAkgXAake6KLAkBTwU0BOAXSZBCy+L4sjkGh+o8/wBlqtWJj6Yc61idQbnuew7LHO3rwaY1zyZrp13VuhjqlO02F4O39FWrQO4TxUEDtqJ/uy8/Zx5TOmr7NXAcXzHLUsdiP3WuuRLOnv5bLqsJXa5rYcCYHSZi66vT5t7TMckK5RKiEcqWVdJkBFKEkqASKSSACkkkkMRQSQUjEiP27/sgoqjjIDRJ1NiYHoVEnSLj2SIJAoJkilBJBAxShKSEoEKU2UUEDAgkqnEMWaQacpMmOwsk3SsErLNTQ+RVfCYxtScpu0wf2I6grLxGLqlhk2NtAq3D8IfEDmTLdCPLftqsXmXa6NFjZ0NWo1vzED7+gWfU4i5xhjT56n2UtLheZ0vdLjsJ67laOG4WYj5AReNSsZ+ovo0ji+zn3MJMkAnub/ZJbj+GtBjXzj90ljszTUkBTk0BFe1Z549qp8ToNEP62N4MaW/vdTvxLWmHFVMbUa8O5vlOYDXaLXWOWa1ouCdmWYJ6X3RbTBMu/oOifTgGddfsmOC8qT8nUhOEDWduoTKAOWR9D9QpHtsLWt5yi3XeFOzXQ6IMTjamhcbHU6kbTsdB7J/DuKPBgmdYnr37KPE05IN9ZuLAWj++6DqQc6ACOsjcE+y6VNr5Nmeq6OqwuJzsLth9uqnaZEjdYvDGBxFMzGmbMGwbxEamYUtLG+FLCMw2IMSdLGNPvGy2j6tcbGbxfRqgp0LCbUq5gdC+Y3GX/PZWMVWqMEEi0R1JHUagI/eQD2magcOo90YXOcx3MO20Hn21UmGx5pkjpaER9VFsHiZulJZtHjIJ5m5RGveNlepV2v8AlIPbdbrJGXTIcWh5XVfBPFalKniAzw4ZSfX52Fx5QAWggjW3suVcuh+DWSzHdsFW/b+SnIrQ49nPVahc4uOriSfMmSmIBFUICBRKaUgEgkggBJJJleqGNLjt99kDHws3GzWeGMIIGpm0/wB/dUstWsed3L0FgtfC4ZtKCNVzZctqkbQhTtmjh+F8gadAN/7uocLgmhzm3gegM/39U+piqjxbl+/uhTaQZN7T65Xa+y4+ToLNJzASGi4vbp5lAYgh5B5Wwb77boYpmRgIsXMExI6aJcSpkNtqW6C/5hYIoLK9bAl5zNMzGtjMIK9QZa8+ttklVCsxxiWfqjzkKemWnQg+oWh8X/CzaQY+i4vpvjJJaXHlBIcG6ESuSq4FzTcEEfsuuPrE/BhL09EvFBFQifqT/hVaTiL9Jt5qVjCQZ1lSUsMQJ776dlyzny2XGPFFam6SJ627p1UAzN0nsgzOuyPhrMoTrdwo31rdlJUomJ++/kkyntG3tKFQEIBcDYk2vMR/SAVPRp5XSQXQ20RYnr1Rw9ENutRuFESBBNzsdAiWXUWpFw2uWVA+LRdu5sQIsct9h0VqnhxWLiYbcl2UHlETLWzf+nvHTw5Dux7K3hGvJNJjA5z7CQS6RzcsH0vK5pSV2iqLOE4X8zmkS0NIZFyRFjNo9VDiqBrVCWgPLQZEFsMaNWgxmtt0CkxmJq0ahZWEH8wBvDoMHpPTyUzOOzSc2BzE+GQ5zHU9IzQYOug+yy+ffYFDH4QNaxwpwHtBBF7bB0G/n2CxntA2ntpddAX06wsDTe0jOwOsZ1LBte5EaqnxDBEnluOv+FpDJXDJaMenh81zp0mE/B1C2pmvA2EwYtsrjMO0Wcdem3ZV6zY0tG25XTDI7tCouYnjVNrgIJ6kaD+a7X/o7rsqUseWuH/hHjpqHRr5Lyyuy90/huJFKq1zhLQQS3qNwuz320ZqCTOl8QAxIk7TdPUmK4rhH0nFksfqAQb6WBAi377rYwtTAvF6tO8ava3STzSUfufuLB4/yYJKBXQ/9U0a72tw9Wny/wDeODi6Mw5LA30OnVc5iHhjiCRLSQYIN2mD9ltDLGRDg0FCVHRdLA7Y7+pH7H2TiVaaYqJWMJBIHyiT2EgT7ke6ESD5Fb3wtwsVm1C9wDAHBwOUE5WF4gkyOZrdAdVzdXFinGYHmBixuoWRW19FOD4KODkxf27ahaFJ3MLatn1gfzVbANgjy+plWWnmt0iRpNrrmZuhxe/OMsZc3MD3Oo8lcpCZFzYaa/K+wUeFaC646nfZWaVnEgaBun/K5YNmhJiTmYDEkUxAdfcaxEx+ylxLQRAMHwzEWgyFDUqOFMHfIR01dqq+Kc7Ja34cf6kgRYw9blFpMCTa5i5QTMHQJYNfRJVYjZo4plDEMquJewnxMoMFpkwB3Cs8LwdTGmvVbhRXDyWhz3NY5juuwcsCrSq4nxajcjBT/ICGCAQ2WNLrncwqfCviXE4AvFHLLr84JjqQMwH30C5sMVb2Z0eok5fJIv4rgtDkpZzTr5y2qHgZGEGJlpv7KPFfDVTJUdTLX06bg0vYQQSdIGpCyDjqteqX1YaXfM+HQTF3OAmSd49kqb62jARfrGn+Vc40+GYp8cohxXDajHZXtc0gaEEG8apU6AlszG+/7rYHHMWPEDiX+IA1+cB5LRoJcCrT+OZs5qYeiS5rWjIMuTLHMA02J3kbJbMKQ/4k4LhqVGi+jVzF7SSCPlMmYjvI9FyFagdRMTrELseIYzC5gDQe0EtDclQwGAmWiQZJ1naU4P4cS0FtUTJIkEAk8gJLRoNfop3obicY2kdI9Ftus3NDiBGaIJAFgTOtzstqucCyoSKVUtD8uYvGT5Dyy1h0doekqrU45RbalhGW0L3OfHKBa4Gsn1USe9C1opcObXxNRrKLCCTAtMg6B1tNf7C6nBYB2CxrX4hpAy1HBwJ+ZrHHKS3UZgBHcFc/T+JMQ4lgd4Ig8tFjW7kwQIkSeqrnitQPeXuL+VzhnkyZEfcj1Q4U04j46LPHMU7E1S97GhxsYLjmI0iSeu0BW+FcCaGc5uSHZgPkOkGZBBzfQIM4phK1Umq19F4NzSh1Mt0+RxBGmxWlhcZh2kkYvkcA0tFKpNtDExN1hljkqkGo4cBoufVFAiaJBLpcQ4xJpwJymSAJvzT0WTxx3h1YYA3SZkFsmcrv+Ky0v+1tLDMqDDl73ueM1WqBq60tYLRDRqSsjFcWpVmF9RrWPa8ZsgN4fcxJI8p2HVTpJctEuKRHjuClxa4PbLjNxbcme6yMfw7IYcW5uux3sV07GsqYYObUBaWkEGWkOBuAPJYNX8VgIqUnSNDUa2LmCQ6L8p9x1WmGU3/RNHNYuhD4nzVN7CCulPCGa1MRT7hmao6LdBG/XYrn8W2/9Oq9GErJlGiXh76Of8fxMkf+UWZp2+ey1GYjho/JjD5vww//ACufEqTCYcvOsDc9IVk1Z0DcTw0G+GxRB/VWpgfRikdxXho/3SsY0/2gj7MUHFqdM06TW1alXIMgzsDGsE5i1hDzN3E3jVUeH8IqVarabG5nPMNA1JjRC5VtsGqZt4Xj+AYTGDcJY5t673atIj5bEzrsmUuPYQTkwRtr+PWP2Tafw091CtLGh1N5GYmpnb4QBeyAC24qNMn9KGEwmIw1GA8CjiQfEYC4Z2sdlLXS3ufdJ/j/AEEkSu+JsHf/AGJlogmrXM9tUanxbh3EN/gaTo5Wl1SucoP6QXWvssejhKdN2dzPEaWu5MzmjMWkNMi4ykg94hZeDbNRttx5ISjIbjRv0arREnp7mYU7MS0DXSx87KPwxl0HyjprKuYbDsznMBAA1AuY0VNlJEvD8WyMxdAh2g1M2CVHiAc5wbNxAt0Y6R9VPwzDU3B0tFraWvomYTBNl8tFquXQO1mwWLki6YXOzNyjNIYNju9X8RREeGGuzCkDobzUi3utY4eix9MGm0lxy3YDpoB0vCscYFJj6Zc2nLjllzZOUbDpchZPJZWpVw8MaG+E49wISWk6iwflPpKSz3HqcSzieQTo8xnIs0lpB9ZhZ+K4iHtyZPzF2wJMddQO0woMYXNqZbuAnKXCCZJIkdgQPRMc6KZGTmcJMgB3W28K4Yox58jf0zdZ8R0PCbR8MZhlIcXOIzMuI7nQyNyoqeKl0gTmGgdMFwEggj5p111XG4imZBaDN+siIgrpaLMzczRkdAMA2a6IJjutMmOKRWOdvk6h+IFOoc+Hy+GxuYucQACbvgjS30WZTe2pVe1jZEEgN5QGtOpnQEgXjVwVduLqOeHPeXkEfMS7MB+qdR5pvGeM0m1C1uZzZIJaMgBmTluLEzaPUrnjj8IqTX9F7iuAaKnOC1w6mbgm4sLX+hUTKdNjSHZyA5pcW5bgXjy/omcP+Iqb6Yw7yMpqZ5ewOfPTMYnykKpi8TTpVKYDXguBDnBxcCZ1g2/SI6JKMn8XZEte0X61ZjqfKHGmHGZjV2a58rRa0KkypTDbNd6uH7N7Kzgix9QBlTKD+aoAwCBcuAJHb6bp2ApOqvyeI1tiQXuLQYExMalTrrwKk+iocuYua109JcjXILSCyJ35vlLgYMnsrFCm8mRFonM9rRBMTzG6GCY7EVG087RmMBzjAHmdgl1z9DjjY2nSZlzZGToSSSYmdzCgqtaQctoOmkeXVStH4opucIDspcNBeC7ysrNbh7PFYyk8OL4u2YaTII5oJNpTj3dj9tmBXqgHQGNOm94UT6vXft9VqcY4c2jV5s+S2U1G+GXTb5ZOl90uM16NN9GpQIB+aA7MWEOtMroSsz1+ytgGPBcSCKYkl3y9B80EA3Gq08F8EVqo8QtLGOu0kyY0BMABZWKxPiOgAkvzZ7wIIhoDfMC/ZWKOMq4aiA6coJbe95JIt6rTWVfHhipJ/Y7G/DzaLww1Zc60ADU6CZsSYWTXwRpuIqSCLFoPS1yEMPWmrnMkNdmO8m067n91HTaazyDVpU+9V5YPIGCtUnFcszk0+iCpXvDABtb+epUvB8IS54cLeFWI/wCYUnFn+oBXMNwDnB8fDOv+SsHfstp/DnNMhzelj1CFOMlwyHaM/iXC3U6OGdA/FZ4pk7nlv/8AHRWfhHCPfxDDNzlk1WjNTMOHcEghaPH8KfBwx/8AT+xTPg1pHEMN/wC637p4ncOfz/oT4kPfh6tLDYrLUdy4mpTIIBzh9nOcdZ/Dao6GDrYjBF5eAMOx5Ai7sz8xErQ4o05cZf8A3l3/ANipeAEjB1hNiw2XN6icoQ2j3sh46ff0cfwvhD8S5zAQ3JSqVZN7U25so81h03ubEj8wPtO67z4TeRVfG9KoL9CLrDxVEFjrLqX8miNuEUqfFOoj0/krLMe115iex6lYWZFzQU2aI7PhFdjnxmF9df30W7wzCscajS7StIAgTEx5hefcLc9r5a8jzg/dadLF1s7jyuEi0EXE3EaarnnA0Uj0Wvw/O+m7N8hmBof5KPjfDHVXUSLeG4kzedP5FcVQ4u5pFqjdfkdI06GFot+KHSPxiOgqNI20kjt1WOjRWyOzyzPza7JLmh8TVI1Ye7Xf1SU6MrZHGCu+oQ4tNjfLFgAAYnt1Tq9PeCPmHci2p9Fo8LfWwFdtSrTYSdGOIfmvaWAk/wBhH4jdicRWdUdhKjJN2tpOYGmBaI6EH1XSl5M22ZPEOIUc7i2nDnU2su8uDXAt52gAagHlMxOqmw+LygSJ+WO/osKvScKoa5pDpaIIIMkiNd7haeJwWU6PIaNXWAvvFokq5pNDhZovx7Gi/K4m86x0WdxquXhnKRqczgAXACIBdGkm3cKbD1GCmQ4SY5YIsQRM9VkcUcYAykCTlvM6XPTyWUMaUrHLogeDnHKTlIJI2Ei5gffot3iBHiUSOe5MTmBu20afQLm6YM30AMi+gGvYKfCOALSLG8XmIO4PdbuNmd0dD/FxbIxps4AZsrhGjwLB2l9o9EMLx58ZpFhGmUN173WO6te5B6xrcCT7z7KyKWZrDIhjKodBvq4g/wCpZ+2vKGpssN4pmNyPQCPpqrVNxaQ4HW9raCfTVVqFEZGgUwSQCXET82kbN9Fq8PwZpiKrA6m/rq2dp1CTw7dFLJXZTe8zmrOcwPds2T5gEiRNtVtcC+NW0RlOGo25Q5rXeJUOwzF5g6e6zuNcMp0j4shzREMc64IOo/V5FScW4nRpjCsp1GvYCHPs2KfUjKAZmTe9lLx1xRvF3zZd4v8AG1Z73Un4ellE6tfpuCXPg6i0LCq0mV3zkbTANg2R7gkwqteqalVwLiW+GSNsxaZG95W7g6dOpWs3lJmJIW0eImU/lIzi1jZ8M/iA2MA5TpJmxvt2T+OU2ySwkBwDiw3yvJAN/U22jurFfh1NtN7iS12d7WNbecsEZp01Pqe19mn8N5eGDE1CYqOBub/miB0gD6dFN82E0kqOZ4FQDsVhqRGbxK1IOHVpqNsfSSqHFcCDi67KcAMrVWgbQ2o4AewVjhON8LG0q36HZh6AgLR+GeGmtVq1bQXPcZvOZxO/mrf8jnfRz2EpZX+S2hXVHE08tR3mUM66VHgyZuY7HZmUm/oYR/qKHBMYKWJo1P0VGu9isY1dEBVUrGkqBu3Z02Nx4eMRf56xePVxVjg2MAoVWz+QrkxWtEqbD4uAROohZZcCnGvzY4yo2+BV8r3E/oePcKlUAynyKo0cTCT8TynyWmnNkswnOuU5jlETcogqGbI0sA+61MBX17uWDhnwrOErX9ZWUlZaZ1Ya0kAjWUsVgGyItP8AJZ9HES5quY2vzMWNOyytU4OCdvYIrVbUSS2Y9Uc2/hFShUcwCC2XHILR80gjWP2WYeK1ZLmVqlzYZ3B0n3n/AAruN4o9pmjVfla2MobFiRmkAlosBaSqGEyFo1mBAaJjTU7LoiuOUTKVshrYmoazahc7PLXB5JLszXCDJ3BAWlw/jGJMy8vkxNWKhiTIBff6rM4kYrHYAg31vBTv4iKYYwkOObPpAaXGMveN/bdNq0JOmS8S4xWe5xDzAADgxoDWgDQwLHvqoW44FrQ8CGh2XXVx1IJlPxGIhjgXyxrMjMjYBMAgGb6kyd43WdUMiRHN00Hbz0VRSJkyPMCTvHop6MjKTaQY7CdQExpIaZ01jvHUo4eSWj0HqUxGlUaBFjaxJgZozwdOkD0UmFxP4bg5swxwDpuJNzH5jCr4qo4S1+wgaXgyEjTMDQcs66jWVH/SvPBuUq+ShTOZ01GkNA0JAghU6HFKrW+GTaCRJiJ2At0Kh4XhXPeNg0eJJIAECxgm94sLpVMSW6xDmEWEXAkE3109CFKizRzVBdinGnGWXzoJiNZIULMD4v8Awu5idXWbF4GvzfRPODIMgGAGF3TmA6IUagEQJOV3b9Nu+itJeCXJt8nQ4KgMghwdHLP/AC2spKgjQj6LMwmILWAjLALy4XmJNh0vCZjuKAsgWnUGDLSPK2qjVm26SLWMwkML9QXCO0xP0k+y1MdxB54cA5xIBbSpt2DQDeOpg/RZvEcbmpsYP0tLtNYv5/4W98C4uj/F0/HcBToy4B2hqOEN9gscrcYbPwzNu3SOSw/BK77tpVPPKR9Su4+E+EVaVF+dkEjQmF6w3E0HiWljh2IKiqmlBsFyv9Qb4pEe0eD4/gtTxHG2vdU3cKcNSvYsfRpGeULnsbhGbALaH6g34E8KPOXYIhRnDwuvxWEHQLLr4YLqh6myHjME00Mq0qlFV301uslk6lQJtQ2UzmKKo2yvYmjNIQhTvYo4WLZog0ypKboUYTgpKNGjXghaD8RJHZYTXK0KyhoaZ0AxCSyRXSUalbFfjeNbl8NrWydSIkAbDosmnSdlAcTF7SQNeg1VjDUMr3A/Macybw4lSiq0yHAiHOI9TNuuq6euEZvnlmbiKYa+AZ0+oClaMxgE5ybk6AAQAALkqLFnnOu2uuieXPY02ubgjv18kAMrMAc5rtfLXpof7lH+HGZoLoBE5o0tMR5/dPwrC8ydbX2H8yrhwQOt02IzzeGi8b9e8KbwyHtLQTEGe4KvUsGG7BSGBqmkJsdjaYrZS6ZET3iwJ9AB6Ku7DdDNiJ029lIHz5IF14SdDTZZwOKqCi+mGnmhpjWBlNhuOUrLqVLR1kEekfsr0pjqYIiIncWIvKVDsjbih4bGiWls5ujiXGCRtAhRYQy4Rex+23upBhQATN4O3X+it0XZWN5QCBGg1QFlN1YiQAWkzJPTNcKMHOQBaf5GFeqQ6zv78lHToZZv0jrbZA7Jw6JJ2EewVmjwet/BfxZH4bqxYHSPmAO2sW1WZj6uUR1K9Hw3EGH4ULDZwrZBLQJcaucZTuIkT1BSq2I4jC8Wq0/leR6rZw3xhWAu6fNckXoh6c/T45dolTaOwHxe46oj4kB1K40uQzLP9nj8Ifus69/FQ7dV6mLndcwHpwrHqmvTJdBubr66gfVWWMSUf4kqljaFsXXOUTyq/jpGsr1YhVFA5SOeonOUyiNMEpAppcgHLMsllOzKGUcyBFsVUlWzJIGSkONczy8o6TE/eVYFICY166k+qzTW/Em9xGqnNVzuw7anzW1E2U8afxHf3spPEL7QR1tHoFFXaM1lr0YIB3KEgbGU6WwEKbw4/wAp2YBQvrzYKuibscXQoiZN0mp9OnPkpbsYqbZKlNEIttopG2RQEDqUJsO01Urk5ojzS8jK7pGo9rp7BJHupHm4Thr6JMEPLZCjfTA06qYaKHEuhjj0uihmNxGtmqQNAPqVdbjX+CKWY5Ac0SYny91j0JMTqrwK0giGx8pApkpStCR2ZKU2UJSAfKUpkpSgB0pSmylKQDpSlMlKUAOJUbnJxTHIY0NLkA9IpqzcSrJM6OdRJSpodk+dJQyklQ7NMcOgyCJ7ypBhD2SSWxAz+BvOUe6kyRqPsikgCB5JQCSSgY/LaVZlJJNAO0CTD1RSQAiN0R90kkgGEXTvzeiSSQ0SDRZnG60NDf1FJJAGZQCsSikto9GchJSkkmSJBJJAxSlKSSBilKUkkgAkkkkAkCgkgBpQSSSGBBJJSxiSSSU0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5" descr="data:image/jpeg;base64,/9j/4AAQSkZJRgABAQAAAQABAAD/2wCEAAkGBhQSEBQUEhQWFBQVFBcUFBQVFBUVFxcYFRgVFRcXFBUYHSYeFxwjGRQUHy8gJCcpLCwsFR4xNTAqNSYrLCkBCQoKDgwOGg8PGiokHyQsLCwsLCwsLCwsLCwsLCwsLCwsLCwsLCkpKSwsLCksLCwsLCwsKSwsLCwpLCwsLCwsKf/AABEIALYBFgMBIgACEQEDEQH/xAAcAAAABwEBAAAAAAAAAAAAAAAAAQIDBAUGBwj/xABCEAABAwIDBQUGBAMHAwUAAAABAAIRAyEEEjEFIkFRYQYTcYGRMkKhscHwFCNS0QeS4TNicoKisvEWg8IVNENTw//EABoBAAMBAQEBAAAAAAAAAAAAAAABAgMEBQb/xAAqEQACAgICAQMDBAMBAAAAAAAAAQIRAyESMQQTQVEigbEyYXHwI8HRFP/aAAwDAQACEQMRAD8A6+QkEJwhFlXSedQiEISoQhAhKCMoQgBKCVCEJAIQhKhFCAChGjhCEDCRo4QyoEEEcoAI4TEAlEjhCEBYEJQQhAWJRFKISVSAIlEjKKFQgkSVCKExMTCIhKREKWKhKIpUIoQSJRJcIiExUIXNu0NZwrVADAl0R4i8810qFzDbzcU7F1G06PdNBce9qCQROrToZ5X8kBFbKjD4SoTOVxtqZ+qNLrYWrBzV6hMj2dwXzToOg4oIak/g2jKC9zuhCTCWUlYlhQihN1cWxoJLgAIkzzsE4xwIBFwUWAIQhGgmAmEISoQhACYRQlooQAmEYCVCEIATCOEqEcIFQiEcJUI4RYUNwhCWQihAqEwhCXCKE7ChshYbtptTEGs2nRDmsYRmc2RLiA4SRwAOnn4bmvUDWlx0AJPgBKzdXbAIL203EF5c3MQz2WBvn5c0XRE3XRVYHtplp0A+lVqOqMLi8Py5YqPYMwgx7PxTuO7f0qeTcrbzG1LOpmA6YFwL2KrdmYnPL3EAMpOLQYgQ6bjjdx15pb8VSe109y4MZI3WwAC1oB5DfI8UpaYo5W0a6hXc+m14c4BzQ4TkkSJ5Kqxmwg8Zi+rPMVHA/wCl4WZxnaupSDgyo17WFjRkiIdm8dMqbwna7EVGghzRL8kOiNAZmFLhN+4/UXx+C/PZ97dMRiB/3Kh//QqRiO0zcJTDamaoYsd6TEXe5xPw9Fnv+psQ6PYPtHgPY6xdVO0Mc+qHZ2B24HHeAIDjG6CLmW/FEYyT2KeVNaNg3t+wGHN8gbzJtpyhaHZm0BXp52ggSRB6Lk9aiJuL66nVdF7EmcIP8b/otnGkcWDNKc6ZfIkqEUJWdtCYWe7XzlpR+t0i+mR3JaOFk/4gYo06VIgf/IQbTYscPX9lMnSFVmUryAfZ1GvXP16IlUO2iXSDeDa+gv6oJf8AoiL0H8HfCom08T3dGo/9DHO9GkqY8Kh7Z1IwNe+rAPEFzQRPCQY81ndo6WqOVna9Qy0uMboIm0A2+JK6b2K2qKtEs/8AqDGX1O7+4I8lyBr72toPU/fouh/w2xB7yu0Dcs6eskD1HyWcdMhG/QhBGtrLChCEaCAChBGiQAEaACNABIwggmAaCCCQARI0SYgIIIIAi7R/sqn+B3+0rnWKx78oZbcmP81yujbQ/sqn+B3+0rlGIjMRJIixHFXFWc2fRY7JYzfaQXA0XgtbJJFrCLkqPWwNNtKr+VVbLN6WVBP5lMgDzvbgEnBY3umVHBmYtpPdHPS3FVY7UF9Or+UQBTnW5Oem2NPNNpt6Ij0RsVRpNp1O6bUjNTnM1wPv6SOpR7P2TTrU6bKjnNBfm3W3AjKZ62lJ/wDVRWbUIa+k0Fmjr+8DBjmFY7IIltyZaRJuTukXWm6IcuLY1iOylIta0VH7uaDk1zOBv5rP4zDUjE1suWi2B+qCWx6X8lMwmzyKtM7sB7J36Z0cOTlGx21Wg3z3py2DaS43dfkCkr+S023S/v5LWvUv98l0PsG+cJ/3H/Rczruv5D5KLitpd2WS5zQRUnKAbgDLqDxKqStHB4zayaO8oivPtftDVa5uWoQ0saTYTcTyU93aB+Zze9fZ7gW39kGNeJ/ZZSjxVnqJybWjqe3O17KAEb0zEXmNY/foub9qO0xrVPakAyBeLgXiYm5HrzVHitqOLruJiwubAgiAOAVVUqw434rhlJt7OqMCTRxUOKCgGprfj/wgka+mmemu0GIyUKrQYeWE3Mw32C6Lnjy4hcgxnaqo+kKL3flyBlPQyBPj8gtd/FjHA/hsu5UexxkktIYcu7bW50C5mKJdq8jluhwJESTyP7FTH92TmrkTqmK0gNPECw1sfFX/AGY7RNwry/u3OJF25iI14AH+98FlW0XWA3jIbF5l0AX4ib6aK4pdmKjvbc0GIbckZhzB5gKZTjHtmag29HY9ibaZiaQez/M06tPIqxlcj2P+IoPEOyNY4EgXa+0k5fesI6ErpWH23TcAZieBieH7rSHkQemy+DLKUJVMe09G97DQ87cFKwe1mVIynWYHONT4LX1Yt1ZNE9CU0+uGxJidEKldocGgyTEeauwodlCUVYhvtcTAQBQpJjcWuxSEpKhbW2kKFPOWl1wIBjVOxUTadUEEjQEgnTTXVZ7E9r2k5KbKlzGcgNA6wbn0Wexu16tRxE5GuJcGySNRPzCd2Lhsznl+Z+VhcGtiZBAgeqzc+KbbNPTb0kdDY0ZQTyHHmiGQ6OB/zKtDooDNmdFWnGcyRJpwD4ErPUNsANAAaJZWgNMgZTR4jxXKpSa0zokortGg2vthuHc2bh1rXcTPujj/AEVdi+17Gkw2w1c97Wi0TAGYkwQYGsjmsrs7CPr0mVHvLzlkF7nEgHUQCBFzzUpuxskw4DT2WsF/Egn4rZZOLpsylBP2JNbtc+oCIaG5TmDWueTmsAH3bN5dMRoJKxm0MexhmLGABfU2Gi1OJwAykkucRzc4iY5aLE7aqfqbxbYdTYrqxy5Wcc4pzimP0MVUfTDmuysc10WgkAtBB/m58FpiWjD02C5y3POCdfGFj8LTzUWOJygh0Mn2YLeeszy4LUgAU6cGRksekuj4Ln8rpfyen4cI8mv9FbjWHK6Muk3H3zVRsMH8RSOf3XAtno8aT9wrTHPMGDw5DVUey3NFem4neDHnLcTAqdPHitsP6Tj8yO2l+P2+ReFogVWfmUzvtNiZ9q0bt05TotfXax5AzPa0CDMOcQeECPHioH43K4OpMy5dC45zOgmwHHkn9i0ycXRc8mc4Ose82dPFTmm3FtfBr43jcJ3KmXuL7KVC85KjcvDMTPnAhQK/ZGrYvcwtE3uYESbR0Wkxfaukxzm3JHGTE8VTYntcXMgCXGZ8NBC8qHkeT7HpTx+FF9K/2KvbGxTTqOYyn3gAa1rsrjEAGQQ0g6wq7GtyyTTLSXPOYh0wZABEQOevFXdftS5zADZx1voqDam0XFjhJ3iAZ5SP2C7oZ8so1JHmZseBSuDf/Cqr1bnwv58VAxNYzy0+aLEV8znRy+VlFruuec+fmkJIs8M4GYKCYwH05SiTBujtv8Z8O0Ow7iYMPtAIPsi4PT5Ln+Dwpqua0CQSLukADnbp93W57dYpuPdTIGTIHDe45ouCOUHgqXZ/Z5lNvtDvJF94C1yL6yQDMcFz+tBR7DKrlonYanToM/LaL5d6BmM2En09FNquAqAAxFz6D+qpDhnPAY3gCHGbAy0iOfH0VgXS9xHAgcj4keZHkuGa3bGpFg2qLz08Lc0iviYcB7pzW8DrroeSq/xRax3Eh7h6EGE7ijmqUn9IcB1MT9I6qUhcrJ8U8kje4gG+vTol4Taha4O/TI8IKhsMCG68BcCTa06eCZNqkOvO6dfskfuri79xvq0bDCY91Z8Ek5WktExfd96OSnvqNaTv3sYNSDI0BtbQLEYXFwdPHkQNZ5zYK2xO0pcKtL2pJjTLERcmDN/RdGNym+LZrHJBR6NEzF5pDX5rSAKoMuEmIiw6/BS24mGQ4xOpJO6DYnNAFiTeeCyXZ94FWmYLXS6eOUBtiL3m/oqza/aE985gcGsgNh2WPZbIzRMW+C3UZxnxi/Y2+iePlJVs3mwMPOHbvGZdJc5xJueMqh7UY/8ALeA45Q9sXJtfgp+yMRT7qm57hkyVjIdaZpkbwOsZlzzbNQfjahbB3QRziBqT0CMMbd/z+TOT9lQqrj7tl5IzXjktR2ZEOcGOhxpuh5BMHMIMO10WGxWPJAbA1zTxuOa0vZvEMDHZ95ndVMzBJJuJABNyRHJdOeH+OyMMryUbyrWjDkuOlajLtJvSkwOf1XN8Fjc9QGx3a0Aaa0uB8vVavam0m/gyGaGrQtoQPyYB5HT0WD2JV3xf3a3zpcllgj9Df96DyP10arsnUH4SnP6Tw5FWjqov4jj4dVmuy2JeMLTAaDZ15PM8ACrapi6hmzRpzPK2o6KJr6mUmPYw7r7cPpzhYPaodN947uvjy6LZV3VMrpLY6DX1d4eqwtatIAbyHhAcQQuvA9M45R/yRHcK1vdgus+DIFr2iBrpOq0747qnl0yW8Mzo1WXo4gCmAQC4B0kiZkgifIEWWnpYlppMnKJpEgN0F3EW5Ss/Iul/J6fiq5MqsYbOuRa0ffKfRZ7BOb3rP1ZKkW1tU4zbjwWh2vhm5KbifbYXC/J7m/8AisvQIbUa6DLWOjQtuXi4i+pWuJpROHyU+T77+32JtGjYF9hZwAgyLG95Cj4upAlgg8CSSR1HJNu2kcsHnlEKvxFedTEm4NvvRcztsqWRyYmXONz6aeqmPGXe6cJVP+JcHEjTjb5KQ+qctrjXXRUkZtDpxAkcJH3KcxoGQX4jT7+4UKg4E3MEHhy4+CXXrTLeEhW1ohrZXsobz/vWVHLNepUum67lFNyVn7m8US8E6PQIJWFpmItoOIHzQQDR0bEbSAAPtcp9EzhtuNdwza68PAahVVTEjQgkgm0EafHn6qM51MuJiB53PiOK5PSRyc2a+li2T7IknXrrqomGxP5rxOpEf69VnsJWINzlaNASedjOoCdpbTAeCwkjiTfn666qfR7oayN9lk+qS1zbyXEz5nVWtd8NECSW3iCQGwSdeoUPBMzuEXEt0/wxf0+KjOx570w0wSADJjdgWMEG4FisWr0jSPyWlOoZaRwnMYiCYIBHLzTmJxBdGa2V3XqPqoeH2rlfDiHXE8InmB8p5pzGPjNFwS0Dh7w08pTUN7Kk3Wg6ALQwHWC0+UKyo4NjqVQmbNEbwbJiSLj4pGKOcgBkEZiXCJIjLoLAiJ80l9bcI7t3sBpNwYgibHUwDK3jF3aNsUEntWirOMpsIyuedx0bwiXDI5pgTpF1RbTrS8xpu2mYhsRPGPorY4WnMlpiMsiY58tVVYptIPO64xw0GnkV6mPTsiUm48dHRsThy7Z7Q1wbDn6kibCwA1WL22QyrBBzd2wSAbkMCsaHalr6dKm+n7D3PBJsS5hZFx1lN47adGsQ97XSTo2owAEQLhwXPijKEtr5Lm4vp/AxSoMNyL9QSp+AIY8QALOi3QfULO19rtbWhosLCSCfMjVXTMj4DnN3mlpGYe8LyeFlc062Vjyxvoe2nt5lOnUZG8XseOW73Zg/ylZnBbZFMgxMZxBNt/J8Rk+Km4x9NzXNIG4BDpuQ2wb14eipmCnYkTc9fv8AqrxpKNHPlnym2jQdm+0bWNawwA0udcxbWDaLyeKVgu2bn1jnADSbAAn3gBeeAUHBbKZlDhNx+luljqSU43ZLRoXDwaxU4RJTZZbQ7WE5wxu7IGbesTxv4ceqh7UxLalFrmgAuyE2iCCZgSbaXPwR/gojffpA3WH69EH4dpYGkugabo0F+BRFJdB20/hlbgMLmdcn3IsCDvQZvax63ACse07KlNtEMcQPw1QWMXbWePkpP4hmfPDRuluUUoEgWdA4h29PhyUj8aHwHmm4Na9rS6m/NFQuJmWkG750sQIWcuTadHZGcYrsy+2TVc3DDM6Bh7jMR71Q/NQ6lbQCwaL8Zv8AuVYY/HHSc+QFoMkWvABOgngqms4OEndJ0GlgeKSejCcubCqNBFjIEWJHx58FU4vMfL181MNYRHPl6XSao4THLql0JaI1N5DBAPU3S8OZtYc9ZQfXH6uPBBrmtB4kpLsb6HaTctyZ4KJWq3SzXsefJRXOvpC0FFb2SKL9T5/P9022lvDrBKDhA6xccvFLBhw8AFizToepWJ+/vRBLwx3nffEokhNlo/FOzbwhzZ4Tpr4c0vDhznZhlykXMxeOHP8A5U2s+dQDPTl/RRXUAAd7LygwZ8fHgps43H4GH1iagtECQ4nUX6GfD4hN0MaO9IsCTeLidDY2B1unH02GM0EXgjXTTjz+Caw4bnAvAjXWbXHoFS6Hw0bLZlXIzNqRBjxDTb0SH4VzyTScQS7NlzFsaTBm9/RQKOOPcnKLwNZj3eRlFs3F1GHNUfAuN0Rc6QTK4+D2zSK0W3/Trv7R7jAaSS4mJF4zTHEKRXqUnVGBjiGxMHevLD7QA6qk2jtlriBLi6CcxcXHwl0x5J7F1gTmvoNQJ90cOoTjCTacy3xS0dB2NgQzFNJMgAgeOqssZs0OZl4ud7UCYiPBZalj3sxDGB14ZBmB7HMFaHCYp2ZofAlxGsgndsLcnBN05o7Mcmsf3G8F2PaW0mudYVnOdutuCABwtppoqLbHYQgPIeDDjuikAY01kQt1hqwgQff4GfEJGMBIfYEzYafHmuiDalZjN3GjH0tmj8G3d3g950uCGx6LO7RoAcOE6dOC6NhqW5ERc211We2hsFpfmJyskBzpgAadY5dEY5cW7/cUt19jBO2c1z5i5Iup9HAsJEtabchwC3WzqobTY3u8M6CDUOd4DaYNPI7MW3JDpjnHWGsXsoCu45QGmcmkFh9kjlaBHRaety0iliUX9RzvGbLaA8gWtx5qq/DePqun7W7MNdScWWcY42tH7LIO2I5kzzOl/otYZNbMJx3roawEimBmcIGk/uE93rv1+ob+ynbP2dLRYxwn7ulDY+V0kH4wq5omivq1X2u0/wCUj5FNjFP/AEtPmR9FZYrDAAniPvRVW0KZF5jSfNVFpivdBOx1hLTx0IP1UjA4htR+Ql7JDt7u3PjQ3Db8I81Fq4UyACHOjNYzaJP19E9he9a4Fgc114LXAHhPHoZ8CnaaLpplBtqGl4F943gib6wbqpLi4WuYA+qve07XS01HZi4aktJsTrHr5qnw1cARx+/osv4KWkJq4UtAvBUOZdY+ak1nWhRg1Syl0Jdh76wg82jjzUhwA4So9QG3VSPsSGkH+iaqOUoCRKi1dVTBdgpuUpzd8eLfv4qCHKW2rcHrf4LMbRJwvtO8+fNBNUqkOd6a9SiSshounk8z6ph9UDhPXhJ5lJxFYkm9p4aFN0ahaQItxnXmr4nM2CpiNImeFoTFKsS4RPj0T9SnDgbibdIQpAZvhPGVSoV6NFgjLTfl5yGz9ExVxIc7KZIzEQNLW18kvBwIB5i3x/8AEJ91KHOJi8xA0GoXI9MuOxulggXjKOXC9lPrEHNHh6R+wTVCpHCATaPDmiqVCXQNM31CLtlNaJ9bE/mAtMw6AegEf0Wp7O1+8eHOMlvdvibSNZ/lCxuGpaADifiVu+ynZx9M53mxaBlRwcn9JpjyqL+ron4KjkqNuYzZrkQCddL8lbUie6c4S50m26Z05kHieKkYnCMLSGgA845XSmADRXiwyUuTZtm8mDjxiiv2bUNZhLWmQ4tIgat1i5HK/VYT+IePex1Om2qKMh05qhEg5feaN3zW32NgKlGmWFzSS9zpAdxj9lR/xB7PMr4YvfeoyMhEAAuIEmdfVVHnyaktGacE04sweL7S16ZfkxLcrnOIaalRzwCZy2HPQcFoexe1H1mnvC5zpJAc52mpiRAuSfNU2D2LRLnOfd73OLHAtbBlnuzIADpsdR4BaLYwaMUWUgGtax4YYEaawLe1JjqVKfBNxWzrnWWoyfwaXE18tFz8jiGZZALQZdAA1sN4X6FYpm3s74ZSYwEvEkFzt2Ly4kTcLcuYRhK2YguApSYgEy2bcFgK+DiuTaDUrRccI6+CeCfJNs588FGVIm7Fxr6lMOc4zLxaGiAREhohOYjCkkkCdNTKjdmTFCCJu/6KxfoZ5BVJ/UyUkRqwfDpA4T9+izW38bnG6NQJ8QTEWWnrOs7wH0WN2mSRwBgfMrpxK7OZ/qRAw1R2boA0noMwHyVv2ixBDafdgDMzEEkATapVaL6xHBV9BoLN4729PgBIV8wZ6NMkX7upof1OqOPhEqcv00/70d2Fc24oxu0MVmYwcWtv4lV9OpBBU7aDRLo5lQwyEzEKtVmEmkRxRPakxzWbKS0HWrHQJl7kbwmnKGykhw1ZHIKOSjARFqd2FUJlP0dPP7+SjlhT+HMDzCkbFEQgnHsuUFIky9dho6Jk0wDJMq0bQMEuFjxQp4EG4KtyOCiBhqBLrCQeakjDDPEaeHRS6eJaJFo0B8P+ELZ3HpP36LNzZSiRy8y48j8h/VSzU0/vNjzlRqgnvPH6AqXQwxcKdtHf1U9j6JNKnNuX/Cdc6YAHH4q32b2XqGqA72TBzdHSR8j5haXY/ZbJBqQSHBzYA5XB5pxxSbB5EkQuyWwA7fqDSIHVbUFNgoZl3Qx8Uc7nbHcyMFNZ0eZXQuQ5KTUYHCCARaxvpcJOZDMig5GZx/ZFtV9RzZYWuGRoygEQDN+pKzeDz4aue9aQIc3eETmtY8eK6VmTGNoB7HNPEEDxIso9O009pm0c7jVexHwTX/hHnJ7QplgFyQI4Kvp7Kc4ullRu/WIlogy2AZjQ2Wg2e8Mo02HVrA0x0EJ52MHJed6eRaUTueaD22cvq7GrYUDO0bzjlIPMj2pIDeHqmjtB8kObBsIgg6SLFdC2vgGYgtz+y2ZbqCDFj6BQsd2fY92ZpLCQQREgzEyD4H+Y811xhJ7kjnlmgtJmLftBpkGQbaiFmNpgRrwHzK3+I7EkXFQABpEAFoMXaSLgngecLnW0yIi/D5rphGkzLkpSVDdGAyDrvGeGlvir/vA2kzLeWvHiHOcD8Cs9QrAU8sWlxnqRHzhXbHA0mRpvR/MVlm6R34P1MosXgLmJVa5oFtVf4o6+CoarNOsyPAkfRCVqzKap0RTZMkp+ueSYKykUgFMVE44pp6hstDUo3ORFIKSKF94lNdbz/ZNIwgTJ3e35SEFHcbBBBKR6G2/2NZ+DFFrjlBNRz3RmENmAeAzT8VxipUNNzgHGASPKSvQZzEAvIJygOA0BgWA81itv9gKL3Va+dwMF5aA2JAn6fFaYINw2cWaaU6MFVoDJbqR5p6oyMnVoBVVSxzmacuOivNls/EPaxsyRPoJP1WcoSsq1QinR1ga6/AfRajs/sN1SDFgJB4e8LeivNldk6dPefvu66D91fshogCByC1h477kYTzLpDzAABAiBCVnTGdDOuujCx/OizpnOizp0KyQHow9Rs6MPRQWSc6LOmM6GdOhWP50M6j50M6KCx/Oi7xMZ0nvEUKyTnSTUTHeId4ih2OvqLjWNaHGCOHTmuuueuPVyQ7mqSLg96I7GENgCRvGBrcG/3yVzSANBrxpvW6ZioWywHPDTY5Xx/I7RFT2TlaTMgMfaW/pdNuCyywTpWduLyODbaG69bWL2PEWVTTu5oiSZj+YqbDWyWx7AkWPvNnojwJzPZ1cP9ycYexOTLyuRS1WWTDip2Or5jIgX4D5qvqBcs1R0wdqxD2ph4T5CZeFizVDRCbKccEgoKEyjaUIRgJiFSgjAQSA9Qvem3OTDqiSai9JRPAcrOI7Xo5cRUbERUfblDitn/DjZxD++jdyOYTwnM23otFtHs3RrOzPF96YgTmAF/SVJ2Ts9uHpimyYmb8zqpUNmksqcaLbOhnUbvUO9WlGPIkZ0edRu9Q71OhciQHoZ1G7xDOigskd4jD1Gzod4igsld4i7xR+8RZ0UFknvUO8UXvUrvUUFj5qIu8UfvUXeIoLJJeiNRMd4hnSKHHPsuZfgQ5hdfOKhBabbpEz6gro5eszt7E0WVXCpAzNpkAzfefmIjkIPkh9aKg6ZlthuHftkaF49GuSaGJa7MA116dQyZiO7drdPUnNp187SBT76pTEnSG8z0dqntymA4vEEOAOo0yEbs3hyiTR0FC8tyuAZk3JnnDmFIwNQAAiZa4ddTb5FX7diurMzt3mEZQZ4Aj6gJVPssADJgH+8SbTHAJc0a9opauHpwQBckjQ2MA8fFUtSlBW3d2dpNF7nXX+qqdu7IyDM1pgmJvHhKxnUui8cuJmHBNuCkPYQUl7bLno60yG4JohSHtTRClljcJQCMBKhIBYNtEEQKNMD0Q9yQXoIL10fNsLOkZkEE6JBnSgUEEAg5QQQQMCEoIIAIuRByCCBBgopQQQAJQzIkEADMizIIJiBnQNRBBKi7El6zvbTZ4qUM9s7CCDxiYInleUEEUVjb5oZ2H2ep/hw2sxtQl+dvtWzAA3BBBOUeis37EoubldRpRJIgPkTEw4vm8BBBJY49msssvYeobOYxoawZQNAqzamDqZgGVQ0PMAd2CB/qQQTeOPwKOSV9kR3Z3EEf+4aDpak0D1VjhNkflhlfLVI4kH5THHUAIIJenFbQpZZSWyLU7J0JcQwS4EAG4b4BZDaezWsPdgXDiJ01+lgiQUyhGujbDOTe2UuNw4bA4ix8lCLEEFwZIrkerjdxAKaPu0EFm0jQPu0EEE6Q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40152" y="-1107504"/>
            <a:ext cx="3876534" cy="3902446"/>
            <a:chOff x="5004048" y="-1075824"/>
            <a:chExt cx="4812638" cy="4483204"/>
          </a:xfrm>
        </p:grpSpPr>
        <p:sp>
          <p:nvSpPr>
            <p:cNvPr id="21" name="Oval 20"/>
            <p:cNvSpPr/>
            <p:nvPr/>
          </p:nvSpPr>
          <p:spPr>
            <a:xfrm>
              <a:off x="5004048" y="-1075824"/>
              <a:ext cx="4812638" cy="44832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004048" y="-1072805"/>
              <a:ext cx="4482000" cy="4480185"/>
            </a:xfrm>
            <a:prstGeom prst="ellipse">
              <a:avLst/>
            </a:prstGeom>
            <a:solidFill>
              <a:srgbClr val="04B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5888" y="2010112"/>
            <a:ext cx="6920484" cy="1503712"/>
            <a:chOff x="387020" y="1653543"/>
            <a:chExt cx="6920484" cy="1503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TextBox 7"/>
            <p:cNvSpPr txBox="1"/>
            <p:nvPr/>
          </p:nvSpPr>
          <p:spPr>
            <a:xfrm>
              <a:off x="387020" y="1803038"/>
              <a:ext cx="6920484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providing school travel for over </a:t>
              </a:r>
              <a:r>
                <a:rPr lang="en-GB" sz="5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</a:t>
              </a:r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years</a:t>
              </a:r>
            </a:p>
            <a:p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7020" y="1653543"/>
              <a:ext cx="29290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Fully established</a:t>
              </a:r>
              <a:r>
                <a:rPr lang="en-GB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5579" y="3265928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Fully accredited with all trade body licenses.</a:t>
            </a:r>
            <a:endParaRPr lang="en-GB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0952" y="3887554"/>
            <a:ext cx="7258654" cy="1203447"/>
            <a:chOff x="289983" y="4558272"/>
            <a:chExt cx="7258654" cy="1203447"/>
          </a:xfrm>
        </p:grpSpPr>
        <p:sp>
          <p:nvSpPr>
            <p:cNvPr id="10" name="TextBox 9"/>
            <p:cNvSpPr txBox="1"/>
            <p:nvPr/>
          </p:nvSpPr>
          <p:spPr>
            <a:xfrm>
              <a:off x="289983" y="4558272"/>
              <a:ext cx="72586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Staff have around </a:t>
              </a:r>
              <a:r>
                <a:rPr lang="en-GB" sz="48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400 </a:t>
              </a:r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years of combined</a:t>
              </a:r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5450" y="5238499"/>
              <a:ext cx="42242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School travel experience.</a:t>
              </a:r>
              <a:endPara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9215" y="806536"/>
            <a:ext cx="2799921" cy="1869255"/>
            <a:chOff x="5338102" y="338232"/>
            <a:chExt cx="3257955" cy="19376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49">
              <a:off x="5338102" y="501449"/>
              <a:ext cx="1728022" cy="502622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2052">
              <a:off x="6412378" y="1220347"/>
              <a:ext cx="807280" cy="803692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68" y="338232"/>
              <a:ext cx="829056" cy="829056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6" t="12075" r="9347" b="13490"/>
            <a:stretch/>
          </p:blipFill>
          <p:spPr>
            <a:xfrm rot="584553">
              <a:off x="7331613" y="1418648"/>
              <a:ext cx="1264444" cy="857251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210952" y="5373216"/>
            <a:ext cx="8672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ONLY school tour operator with a </a:t>
            </a: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Government </a:t>
            </a:r>
          </a:p>
          <a:p>
            <a:pPr algn="r"/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Standard Excellence Award </a:t>
            </a:r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 proud winner of </a:t>
            </a: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Best School Tour Operator for 4 years running</a:t>
            </a:r>
            <a:r>
              <a:rPr lang="en-GB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! 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N:\Product &amp; Marketing\Hub\Images\Image Library\Logos\CSEUK_priv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17" y="947303"/>
            <a:ext cx="1005483" cy="13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411">
            <a:off x="5810200" y="120625"/>
            <a:ext cx="1451532" cy="76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Meet the WST Team | WST Travel">
            <a:extLst>
              <a:ext uri="{FF2B5EF4-FFF2-40B4-BE49-F238E27FC236}">
                <a16:creationId xmlns:a16="http://schemas.microsoft.com/office/drawing/2014/main" id="{DFEC021C-F811-44BF-BB75-D645AE68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57" y="207237"/>
            <a:ext cx="280834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689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8520" y="-1"/>
            <a:ext cx="9252520" cy="6858001"/>
          </a:xfrm>
          <a:prstGeom prst="rect">
            <a:avLst/>
          </a:prstGeom>
          <a:solidFill>
            <a:srgbClr val="29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99543">
            <a:off x="-191531" y="969651"/>
            <a:ext cx="9101232" cy="576635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74789"/>
            <a:ext cx="5760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Staying at The Premier Inn London</a:t>
            </a:r>
          </a:p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Heathrow Terminal 4 </a:t>
            </a: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Visits: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Natural History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Imperial War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Time permitting – Science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London Eye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Thames River Cruise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Harry Potter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Evening Performance of Wicked</a:t>
            </a:r>
          </a:p>
          <a:p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+mj-lt"/>
                <a:cs typeface="Arial" pitchFamily="34" charset="0"/>
              </a:rPr>
              <a:t>        the musical</a:t>
            </a: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endParaRPr lang="en-GB" sz="1600" dirty="0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white">
                  <a:lumMod val="95000"/>
                </a:prst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269" y="180629"/>
            <a:ext cx="3960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Trip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7653"/>
            <a:ext cx="4799877" cy="3329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2186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99543">
            <a:off x="-30188" y="1243669"/>
            <a:ext cx="7599851" cy="542689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346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260648"/>
            <a:ext cx="1907704" cy="936104"/>
          </a:xfrm>
          <a:prstGeom prst="rect">
            <a:avLst/>
          </a:prstGeom>
          <a:solidFill>
            <a:srgbClr val="04C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AutoShape 2" descr="data:image/jpeg;base64,/9j/4AAQSkZJRgABAQAAAQABAAD/2wCEAAkGBhQSEBUUEhQVFRUVFBcUFBQUFBUUFRQUFBQVFBQUFhQXHSYeFxkjGRUUHy8gIycqLCwsFR4xNTAqNSYrLCkBCQoKDgwOGA8PGikfHyQpLCkpKSksLSksLCksLCkpKSwsKSwsKSksLCkpKSwpKSwpKSwsLCksLCwsKSkpLCksKf/AABEIALYBFgMBIgACEQEDEQH/xAAcAAABBAMBAAAAAAAAAAAAAAAABAUGBwECAwj/xABNEAABAwIDBAYGBQkFBQkAAAABAAIDBBEFEiEGMUFRBxNhcYGRIlJyobHBMkKSstEUIzNTYoKTotIVRFTC8CRDg6PhCBYXJTQ1Y2Sz/8QAGQEBAQEBAQEAAAAAAAAAAAAAAAECAwQF/8QALREAAgIBAwIEBQQDAAAAAAAAAAECEQMSITEEEzJBUdEUUnGRoSJhgfAzYuH/2gAMAwEAAhEDEQA/ALxQhCAEIQgBCEIAQhCAEIQgBCEIAQhCAELGZF0BlCwiyAysErNliyA16wc0CUcwsuaFyc0Kks7ArKRut3LZs1uN+9KFipC4CqHFbtmB4qFOiEIQAhCEAIQhACEIQAhCEAIQhACEIQAhCEAIQhACELF0BlYusIuhLMkrVwutWvvqs51SWbALKTy1jW/Sc1vtOA+KSP2hpxvnhH/FZ+KUyakhzQm2PaCB30Zoj2CVh+aUurmgXJFud9PNKZVJClakpGcRBALSNSNRyuLrH9rR3ALm3Jtv4nRKFit0iT1DjY23+S3qAO5RefGJGyvY9gaG2yPDw4SA8bWBaeYPmVuMb4MydHLEOszXfmHLl5jRJmvcNznDuJSh+M9o8wkMjwTcWHdu8l6op+Z520K218o+ufGxXQYzKOR8E3Xd2rBlcmkKQ90+1T2n0mXHGx18LqUUlU2Rge03B/1Y8iq7M/MJywLaAQuLXA5HG/snnb/W5cp4rVpHSOSuWThC5wzte0OaQQdxC6LzHoBCEIAQhCAEIQgBCEIAQhCAELBK5VFWyMXe5rRzcQ0eZQHZYuo3X7fU0f0S6Q/sN0+06w8lGsQ6SpnaRMZGObrvd8h7iuscU35HGWeEfMsglM+JbXUsH05Wkj6rPTd5NvbxVUYlj0836WV7h6t7N+yLD3JueV2j0/qzzS6r5UT3EulbeIIf3pT/AJG/in/Z2vfUUQnlN3ESGwu1noOcAMo7AN91Trlbmxn/ALUz2JvvyJlhGKVFwZJTk79CBVfSRWOADXMjFgAGMF7W5uuUw1m0FRJ+knld2F7reQNkkO4dw+C5uXdKK4R5XOT5Zo9195J71yK3cVzJVJbMEpww6sqIwHwyuYexxG7mDoU2SO0SmDEwxoFjp3dqmz5LclHYm+zm00tZ/szgxs5uQ8+i17Wi7gWC15OIsQCASTprGtupaqicwxzPDJHESN0HpxkOAJtcAi+n7JTfQ42IamGdgN4pA430u0HUeIzDxVk9MGFNmw58rdTGWTA82g2J+w4rzTioy2PZim5R35JriVXeDO3i0PHc4A/AqoOlWg66mbKb5onjUeo/0SPtZVZmFz58MpnetSxa/wDCaFENrKbPQVAtuic4d7PTH3VmGyOs7KK/JBzPn/0QKY8HOHin2PCQQDmOoB3DiFk4O31j5BdtB4fjI3VjLHJK36Msje5zh8ClsG0Vaz6NVN3F7nfeulX9lj1j5XXN2Gm+hBFu0HyU00dF1Ca5QrpukCvZvkZJ2PYz4gA+9PNH0pSD9PTAji6JxHudce9RGSGxsRZahiqtGu4muC6tjekqF0jGxv8ApuDXRSeg7XTMy/ouI5A6hWu6axA5n4C/+u9eU9mqPrauJrhcB4e48crPSOvhbxVubL426rrXQmpkYwAiEMIuS3V4JI3EA29nuXHKrdo7Yp+Ral0XTcMDb68v8QrMOE5H5myym/1Xvc9v2SbDwsuB6RxQkFRUHUXsRxHA81rhGKdc030ew5Xgbr8HDsKtbWSxxQhChQWCVlMu1shFMbG13NGht28FUrdGZOlYrrcahi+nI0Hle7vsjVMFbt8waRRud2uOUeWp+Cib2pOG3Xqjij5nilnl5bDrXbZVL9zxGOTBb+Y3Kj9RUOe67nFx5uJcfMpQ6BJZGWPgV2WlcI87k5cs4yOXB67yNXB4WtRijg9YeVsRqtXBTUWjk5W7sAb4dGO2RvnI/wDFVI4K0ujWW9Fb1Znjzyu+a4ZnaPT06qT+hUkkdjblceWi4OCdtoaXq6udnqzPt3FxI9xCa3BdNRxcd2cXBaFdHBcyFdZz7TfLZxmK2hoHuYHA+bjdaVG49xTzhzfzLfH4lS02bp44Khnlw2VupbmHEjK4eNtVc2EEVmDMDtesp3Qu9podEfuhVruU36J6q9HNCd8M5t7MjQfvNeueRKjt02STbTFmx1XfBaQH6TYzEewxPfGR/KueKxXp5hzhkHnG5RLDtq46KrqaOpJbEKl8kT7EtZ1wEmVwGobqSD396l9ZXROpZJGSxuZ1Tzma9pb9A8QVx42PZVlQU30G+y34BbSKMR4zKAPS3ADcOA7k74XWvlaS4DQ2BGl+a9SmnsfDy9LOFydC9rFq8LKwQt2eZDPj8fosdyu35j5pvpKqzm57ltxmHEtuLgdtk9YlAXQHiW+l4C9/dfyTDG3XyXGXJ9jpmnip+ROMLq6RomkgdOxwjyN6yNr8pkcACMrrnckeHYm6lrGua8Hqy30hcC4s46HXQ/BIsKY3LIz1gD9k3+aWT4CBSumBOZkzmkA3GT0LOtv+sSrHxbmZVppHp3C8QbPCyVu57Q4dl948DceCVqtehPH+tpXQOPpRG7fZdv8Afb7SspeScdMmj6OOWqKY3Yqy1jz0PyTFhE+SqHJ92n4j3j3qT1cWZhHZcd41USiFp29kjfvBai9miS5JohCFzOgKP7Zu/Mt9sfdcpAmTaajMseUEAhzXC+7iPmtR5MTVxZAXlJs3z+KkbdmHHe8DuaT8bLdmyDeMjj3Bo+N1310eTtSZFHlJyFP4NkKf62c977fdASsbM0wGkTeGpu87/wBske5TuF7DKukNt6GUzn/RY53stLvgFaowmJgJa0A2O5rGn+UBK2u0Hcp3GaWBepUo2ZqnWy00p7w1n3yEvg2Cq3DVrGdjpASPsZlZgKC9TuM32YkBh6MpD9OdjfZY53xyqWbMYEKON0fWF9357luW12htrXPqpzD1qHanw+aw22bUIrgqbpYY6CtD8oyTsDgSbemwBjxu5Bh/eUDlxy3Bn2/xCvvbPZRmI0xhecrgc8Ulr5HgWuRxaRoRy7QF5w2hwGaimMNTGWuGodvbI312O+s34cbFaUmYlBc0OrMZBP1fCVnzsu0dXm3NJ7rO+Buoblbu99wPmtAQOITUydtErxSu6shrmuBc0kXFvinrBMSZJG0NJuASQRwvbfu4qvc1yDfdf4JZSVL4rPikLTYg2PC+7kQtKTMzxJxosN4Kf+jGqyV1REd0sIePajcPk9/kq3w/a926Zub9pgAd4t3O8LFSjYzGmf2rSlp+mXREHQ+m17ACO9zfJalK0csWNxmI+l6kyYg54H6WBrvFjix38tlXk7dewq4OmqjGank4ZpIndz2Bw+4VUc7NDrxv/r3KI9N7iYOT1g9SQ0szNbbUZhz321CZgsyDd3LS2JkgprSxxq6wvefSuBoLeiO02SrDqogHUEAXs51tByumJDTqp52Zlhi46SVx1ofA5w3ZXA35gJhpB6TdL6t0567vFOVLEGwSDNpytfQjWxSDDv0jdfrs+8FtnDFBQ1aeLLaw/EaMSBj4GU0t7dXNCxh7mvtld5p0xfCWuhkY1rRmY4CzQN4PIJZV08VQxzHhkjTe4uHW7QR9E9qa8Blcwy0shLjDYxuO98D/AKF+ZbuVs4NEZ6I8Z6jEWNJs2X82e87vf8F6MC8q4lF+TV78mnVy52AcGmz2geBC9Q4bWCWGOQbpGNeP3mg/Ncsy4Z7unezQpTAzBH9fm0yZ8wN+ANxpzT+hcLPS0CEIUKCZ8SlOe3K3yTwoJtFtbBT1zmSylobE27bOIzEhwOUb/RO+3Baim3sZk6Q9arYXTBF0gUJ/348WSD4tSlu2tF/iI/5vwWtLM2h5AKHE/D4ptbtfR/4iLzP4Lc7WUn+IhHe9o+KlMWhdIdD3H4IaTYdyQv2vpLf+qg3frWfihu1tH/iqf+PH/UrpfoLQ4tWzmpuG0tJ/iqf+PF/Uuo2ipT/eaf8Ajxf1KaWLQrDSgNN/L5rgzG6fhPB/Gj/qXRmLwk6TRHdulYfmlMtoUMCR4zgUFXEYqmNsjDrZ29p9Zrhq13aCEta8EXGo5jUeaMyhSjNsOgqaK8lC4zM39S+wmaOTTo2T3HsKq2opHMc5rwWOabOa8FrmkcCDqF7GumPafYukr22qYgXAWbK30ZWdzxw7DcdiWDykw6jx49hXVg0FuXzVibUdCdTTXkpnGpiGtgAJmjkWfX7269gVf9SRu3jQtIs4a6ix3oSRnPz/AAXbCa/qaqGUX/NzRyeDXh3wCRl1itXsvc/IrTZiKpl99MNNmonO/VyRyeGbIfc9UWW6kd4XoHGovyrDLbzLRtcPadCHD+ayoEOBsfH3arrDgzISgaraQbu75rbIt2vtuWqGoTOFt61Sl7r79Vooa1HZ9echaALG1zxuOS0pZACC4XAIJHMA6halZCpiklsScbZ5Khs1PTQQ5Q5oa1p9IP09Mty5rcBuXafbyZ84mAbG8R9WcgzBzc2YXD78VFAV0aVpHKUEx5xLE3Ty9Y8guIAJAtfLoNO5eiOizEOtwuDmzNGf3HED3ELzLCVffQVV3pJ4/UmDvCRgPyWM+6suBVKizUIQvKe0EIQgBRjF8Ehkme5wdmOW5EkjdzQBo11t1uCk6YcRFpndoDu7QNt7rrUW09jMoqSpjK7ZGnPB/i4O+8Ckc+wVMdb2744HfGO6fy+wJJsBqe4BV30ubWT0zYIqaR0ckpLy9hs4MYRoDwBJ17GkcSuvdn6nF4YPyHyTozgO4x+NOz4tcEll6LGcDD/Dkb8JU/7JY6aujimdYPc20gGgEjSWSWHAFzS637SeXv08vir3p+pn4eH9bK/l6K+IEGm6z52/ikJ6JnkXyMN9dKqT5xqznSaHuK2ik9Edw+C18RP9vsZ+Fj6v7lUSdE0v6o+FU3/M0JLL0Ty/qJT3TwH4q5Q9ZzrS6qXojL6VfNL7lIP6Kpv1FR4GB3wKSv6M5f1FV/CDvuq+c6wHrS6r/Vfn3M/CP55fj2KDj2aqqU5oZZ4CObZYfMjQp7w/pCxOD9I2OpaOYGa3tMsfMFXG2c7mgutvtuHZfn2JPUYXBLpJCwnjmYA7vzb1X1GOXih9idjNDwzv6r29iGYV0yUjzlqGSUz+OYF7PtNGYeLVNKDFIp254ZGSN9aNwcPG27xTFinRxSyjTMy/A2kbuJ+i/XhzURreiKaF/WUjy1w1DoXmN/2HH3Byx28M/BKvr/aNd7LDxw/lb/8AfwWhUn0D4HyIKju1OwFJX3M0eWThPHZko7zaz/3gfBQ2Pa7E6O8dSxtQ21vTaYZgOYNrO8j3qTYR0o0kxyyl1NJ6s4ytv2SD0fOy5zwThyjtj6jHk4ZWe0vRFWU93REVUY3FrQJmjtjN837pPcFB5YwA4EuzDe1122N92Ver2uDgCCCDqCCCCOYI3pox7ZClrB/tELXu4SD0ZB3SNs7wNwuJ1oa8AF8Poz/9aH/82rz/ALS4Z+T1c0PqSOA9km7D9khel4sMbBTxQsuWxMbG0uIJytFhcjeVWXSdsRNPOyami6wuYWyAFt7stlIBIucptp6i3FkZT5WqeMQ2dnhv1tPLHbi6N4HmRZNohPHy4labNJnEC62suxaeS1yqUTUc7FAvzXTKjKrQ1HOxWwfzv5rcMPJdBTHkbdyUSwhffcT5q7P+z/P+erGfswu8hb5qmaXDHyOtE1z38AwFx8mg3V39COztTTyySVDMnWRWDSRnOV4OYgfR00sdVibfBYpcot9CELmdAQhCAEyY4C1wflLmZbOc3UssTYlu8t13jdZPLnJDU14agG+BzHC7SCDuIOhVVbaQslx+FkozRx0zXOadxzPkNj2XI77WU+xJ8GYv9KNx3ujdkueZb9EnwVfY6IhWtqeuMjjH1RDmgWaxr3hxI3ncOG5V7mdyZbEvYTURxWyMlNsoDQbxwhxDRoLuDjYaXupLPEd/AbxYa6i2vC3zVUbB7c09NNM2ZwZ1hDmknKDcWO/jcFWaNo4Hsu2QfV483BWiCotRT/Qb7I+ASlkjXbiCsQxjI32R8AhTmtXSgEAkXO4X1Nt9hxSjqQub6UGxsCRqLjcbWuOWigOeZaOks297b9TuGu89g3rsYiot0jV5gwqqeDYlhjaeIMrur0/dc5UFM7d9Is9XUuEMskdPGS2FjHubcA/pHZSLuJ115qwuiHpClqr0dU/PM0F9PK4+k8NHpRPP1jbW+8i/IKosDwp8pa2OMySyG0bByG8ns7VIIcOnw+phnlj6t0cge1zS1zXZHDO3M0nW1wQdbFS0Wj0i2S4aRuOvuPvXUFJIJQ6+XcXB7fZkbnHvzLoyqBkLLOu0X1aQCDyduKjaQSbNqyBr2ZXgObcXa4Aj6QO4qO4z0bUtQDkHVnlbOz7J1HgVJKj6Pl8QtgusMs4eF0ccmGGTxqyp5tha/DyXUksjW7yIz1sR9qIi477HvSmg6TpotK2muBvmp9R+9G46eY7labZEjxDBYJ9ZIxm9dvov+0NT4rv34T/yR/lex5+xlx745WvSXv7jJR7Q09W1rqeVrxbVoNnt9ph9JvklUlPmGmhGoPIjd+HcSoPtd0btzt/J3RscGuk60l0b2MYRcnLo7Vw1AB15JnptpMUpMt8lbGWlwDSXvyh2Xsfw/a7VynGK8Ls9GOUpL9SploxG45EaObfcfmOR4hJKrBIZP0kMT/bjY74hRfCelOknIDy6mlGn5wZm+y4jW3eBbmphS4gyQAtc033Frg5jvZeND3b+xc3a5Ogxz7BUDt9JD+63J9whIpejDDz/AHe3syyj/MpiQtHNUsUUpiPRHUMeREGysucrhKGOtwzNdax7rpIOi6r/AFP/ADov6leTmLk5iu42KXi6JasnXqme1KT9wFT7Z7YWnp4g2SOKWS5LpHxh2p4Nz3s0fiVKBGsiJWxRxZlYLMaGjk0Bo8gnLZeAl73ncAGjzuTblcFQnajbZkB6mnb19S7RrGellP7RHy928Y6OOvjqi6d7nTyuAnBtkY0D0YwAdC24IFrW3Jp2smrei3EIQuZ0BCEIDSRqZsQoyQnxaGMICtMewSQtNrqpcbwepilzAE2N/l816eloWngmqv2YjkGrQgPJOIMeXkuaR2cAllFjUrGhjSQALWuVf+KdGUT72aPJRau6KQDoEBBKLpEq4dz7jk4X94sVKsK6dXNAE0R0FrsIdu7Db4pvxHo/c3cFGq3ZN7eCtkouTCumWkl0Lw08n3Z73ae9Sik2qgkF2vFud7jz3Ly3UYS5vBcYZJIjdjnMPNri0+5LJR66jrmO3OB8VX/TZP8A+VEDjUNv3Bzz8gqeodv6yL/eZhyeAf5hY+9LsY6QZKyldBK22oeCHXGZp5HW2p4q7DclPRgeoJmDWl2VkbS4XytDQ59u0kj7Kd9uo4TTSuja4Fz+vIL8zQ+5MpaDq24c7QG2m7VMmwMzXU5vvaWu82AA91wQue0sxyOyk5XF7X+y2AuA7Lku+yFztLk1T8i29hqgyUlM47zTRA9pivGpRkUN6NZx+RUtzqIXj/nPv8lNgbrRBNVN9A+H3gtyFvUN9HxH3gti1AcbLB3Fdcq1cEAwY5AS9jhuLJIj2F7QW373MA8QobVyOawvFnmV7WGIFzXWbl9IcARv04hT+uPDz7RyKZJNnW3u18jOxrrgdweDZdE1Rhp2Rfa/B4KjKTEwuAtlEdnuO4ufILEaNvYHefOG/wDd2piky0r5Y3ut6Dr/AFmhwzHeB7V+1WhJsw4/3mXxZAfjGuEmyJc8vdUSlx3uywAnhv6tVSohXFB0nYjS36+MTMabOLm2trb9KzTfzUpwzpro5LCZskJ5lvWM+0zX+VSjD8IZADG0FwN3PL/SJ4C/Dnpa2hTfiewdDPq+mjBP1owYj/JZa/SyoV0m21HKPQqoDfgZGsP2X2KUy45E0ZjLEBzMjLed1BqzoapCfQfOzszNePe2/vSL/wAGoAdaiS3sMHvuiivUNj7jPSlRw3DZOud6sIzC/a82b5EqGVO2+IYi4xU0bmMOhbHcusfXk0sPIc7qVYf0b0MRF2mU/wDyPuPstsPO6lFNStjblja1jR9VoDR5BbSiv3MNsg+zezM9FIx5bmeQ7rHszPLTqAy4aQN7XX7N6l+EtmM7Sxr2gvZcOyjQHXW5cSdd9kta0ZiCd4B+IPwCU4XLIa6GNrPzeSSR7+ALC0Mb4kk+SxNrmiq/UnSEBC4HYEIQgBCEIARZCEBqWLjJSA8EoQgGipwRruCZK/Y5juCmSwWoCpcT6Pgb2CiWJ9HxG5q9BPpgeCRz4Q13BAeYK/Y57eCZKjB3s4cx5r1DW7JsdwUUxvo/DgbBAU1s5WvjBykhwBGm8g7u/XmtsRx4mJ0bXF2c+kcpbYX1BudSnbGtjJ4H5mA6fBRWvp5MxLmEE77DQlSkCRYF0kVNJZrMj42ucQx4Oma2YBwNwCQD3qdYV0+w6CeGSP8AajcJB5Oyn3qlnE8itDESqD07SdKtDPGerqo82hySXicbEEgB9gTYHQEqT0mLslF43teObHB3wXjh0ZCU0eLTRG8cj2EcWuIQHshtSFtnBXmDC+mLEYbAyiUDhK0O/m3qX4X/ANoAaCopu90T/wDK78UIW7UauSLFes6iTqf0uQ5L+tbTeo9hPSnh1QQBOI3H6swMfhmPo+9LKjb2hboaqD+I0/BSxQo2dfP+TM/Kv0oHpnmbn5WSx8tlE63pRoW7qhp9kOd8kx1vS9Sj6Lnu7mEfFaTIWA2cC7jx3dw3e8k+K0fWhVbN0vxcGPPkEhl6Wh9WI+Lv+i2mjNMtGtnDiLdvEJIZAFVsvSm87mAef4pLJ0gzO+sG9zR81rUiUy2XVYHFcKjGAN5t32CrCn2qLj6bnu7C4tHk2yk+B7UNBGVjAeYaL+e9TWkNDJLTTSyn83FI/gC1jiDr61re9TrZDBZYsz5vRJADWXBsN5Jtpfcm/Z7GnSAXUwp3XCy5t7GlCjshCFg2CEIQAhCEAIQhACEIQAhCEAIQhAYyrm+AFdUIBrrMCjeNQFGMU6OYpPqjyU7WCEBTOI9EbeATJP0XlnBX8YgVwloGnggPNmIbCObwUdrNmXt4L1HV7PMdwTBiGxLXcEB5mmwxzeCTOgIV74n0e3vYKM1nR6fV9yAqvIUZSrEfsC71fcuR2Ddy9yAgGVGRT4bBu5Lo3YJ3JAV91ZWwgKsiLo+dy9yX0/R0fVQFWsoXHgllPgj3cCreo+jnm33KQ0HR+0cEBT2GbIPcRoVPNnthiCLhWTQ7JsbwT5TYa1vBAM+B4H1YCkcbLLLWWWyAEIQgBCEIAQhCAEIQgBCEIAQhCAEIQgBCEIAQhCAEIQgCy1LEIQHCSkBSSTCGHgEIQHF2BM5BanAGcgsIQAMAZyC3GAs5BYQgOrcGZyC7swxg4IQgOzKNo4Lq2IIQgNwFlCEAIQhACEIQAh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hQSEBUUEhQVFRUVFBcUFBQUFBUUFRQUFBQVFBQUFhQXHSYeFxkjGRUUHy8gIycqLCwsFR4xNTAqNSYrLCkBCQoKDgwOGA8PGikfHyQpLCkpKSksLSksLCksLCkpKSwsKSwsKSksLCkpKSwpKSwpKSwsLCksLCwsKSkpLCksKf/AABEIALYBFgMBIgACEQEDEQH/xAAcAAABBAMBAAAAAAAAAAAAAAAABAUGBwECAwj/xABNEAABAwIDBAYGBQkFBQkAAAABAAIDBBEFEiEGMUFRBxNhcYGRIlJyobHBMkKSstEUIzNTYoKTotIVRFTC8CRDg6PhCBYXJTQ1Y2Sz/8QAGQEBAQEBAQEAAAAAAAAAAAAAAAECAwQF/8QALREAAgIBAwIEBQQDAAAAAAAAAAECEQMSITEEEzJBUdEUUnGRoSJhgfAzYuH/2gAMAwEAAhEDEQA/ALxQhCAEIQgBCEIAQhCAEIQgBCEIAQhCAELGZF0BlCwiyAysErNliyA16wc0CUcwsuaFyc0Kks7ArKRut3LZs1uN+9KFipC4CqHFbtmB4qFOiEIQAhCEAIQhACEIQAhCEAIQhACEIQAhCEAIQhACELF0BlYusIuhLMkrVwutWvvqs51SWbALKTy1jW/Sc1vtOA+KSP2hpxvnhH/FZ+KUyakhzQm2PaCB30Zoj2CVh+aUurmgXJFud9PNKZVJClakpGcRBALSNSNRyuLrH9rR3ALm3Jtv4nRKFit0iT1DjY23+S3qAO5RefGJGyvY9gaG2yPDw4SA8bWBaeYPmVuMb4MydHLEOszXfmHLl5jRJmvcNznDuJSh+M9o8wkMjwTcWHdu8l6op+Z520K218o+ufGxXQYzKOR8E3Xd2rBlcmkKQ90+1T2n0mXHGx18LqUUlU2Rge03B/1Y8iq7M/MJywLaAQuLXA5HG/snnb/W5cp4rVpHSOSuWThC5wzte0OaQQdxC6LzHoBCEIAQhCAEIQgBCEIAQhCAELBK5VFWyMXe5rRzcQ0eZQHZYuo3X7fU0f0S6Q/sN0+06w8lGsQ6SpnaRMZGObrvd8h7iuscU35HGWeEfMsglM+JbXUsH05Wkj6rPTd5NvbxVUYlj0836WV7h6t7N+yLD3JueV2j0/qzzS6r5UT3EulbeIIf3pT/AJG/in/Z2vfUUQnlN3ESGwu1noOcAMo7AN91Trlbmxn/ALUz2JvvyJlhGKVFwZJTk79CBVfSRWOADXMjFgAGMF7W5uuUw1m0FRJ+knld2F7reQNkkO4dw+C5uXdKK4R5XOT5Zo9195J71yK3cVzJVJbMEpww6sqIwHwyuYexxG7mDoU2SO0SmDEwxoFjp3dqmz5LclHYm+zm00tZ/szgxs5uQ8+i17Wi7gWC15OIsQCASTprGtupaqicwxzPDJHESN0HpxkOAJtcAi+n7JTfQ42IamGdgN4pA430u0HUeIzDxVk9MGFNmw58rdTGWTA82g2J+w4rzTioy2PZim5R35JriVXeDO3i0PHc4A/AqoOlWg66mbKb5onjUeo/0SPtZVZmFz58MpnetSxa/wDCaFENrKbPQVAtuic4d7PTH3VmGyOs7KK/JBzPn/0QKY8HOHin2PCQQDmOoB3DiFk4O31j5BdtB4fjI3VjLHJK36Msje5zh8ClsG0Vaz6NVN3F7nfeulX9lj1j5XXN2Gm+hBFu0HyU00dF1Ca5QrpukCvZvkZJ2PYz4gA+9PNH0pSD9PTAji6JxHudce9RGSGxsRZahiqtGu4muC6tjekqF0jGxv8ApuDXRSeg7XTMy/ouI5A6hWu6axA5n4C/+u9eU9mqPrauJrhcB4e48crPSOvhbxVubL426rrXQmpkYwAiEMIuS3V4JI3EA29nuXHKrdo7Yp+Ral0XTcMDb68v8QrMOE5H5myym/1Xvc9v2SbDwsuB6RxQkFRUHUXsRxHA81rhGKdc030ew5Xgbr8HDsKtbWSxxQhChQWCVlMu1shFMbG13NGht28FUrdGZOlYrrcahi+nI0Hle7vsjVMFbt8waRRud2uOUeWp+Cib2pOG3Xqjij5nilnl5bDrXbZVL9zxGOTBb+Y3Kj9RUOe67nFx5uJcfMpQ6BJZGWPgV2WlcI87k5cs4yOXB67yNXB4WtRijg9YeVsRqtXBTUWjk5W7sAb4dGO2RvnI/wDFVI4K0ujWW9Fb1Znjzyu+a4ZnaPT06qT+hUkkdjblceWi4OCdtoaXq6udnqzPt3FxI9xCa3BdNRxcd2cXBaFdHBcyFdZz7TfLZxmK2hoHuYHA+bjdaVG49xTzhzfzLfH4lS02bp44Khnlw2VupbmHEjK4eNtVc2EEVmDMDtesp3Qu9podEfuhVruU36J6q9HNCd8M5t7MjQfvNeueRKjt02STbTFmx1XfBaQH6TYzEewxPfGR/KueKxXp5hzhkHnG5RLDtq46KrqaOpJbEKl8kT7EtZ1wEmVwGobqSD396l9ZXROpZJGSxuZ1Tzma9pb9A8QVx42PZVlQU30G+y34BbSKMR4zKAPS3ADcOA7k74XWvlaS4DQ2BGl+a9SmnsfDy9LOFydC9rFq8LKwQt2eZDPj8fosdyu35j5pvpKqzm57ltxmHEtuLgdtk9YlAXQHiW+l4C9/dfyTDG3XyXGXJ9jpmnip+ROMLq6RomkgdOxwjyN6yNr8pkcACMrrnckeHYm6lrGua8Hqy30hcC4s46HXQ/BIsKY3LIz1gD9k3+aWT4CBSumBOZkzmkA3GT0LOtv+sSrHxbmZVppHp3C8QbPCyVu57Q4dl948DceCVqtehPH+tpXQOPpRG7fZdv8Afb7SspeScdMmj6OOWqKY3Yqy1jz0PyTFhE+SqHJ92n4j3j3qT1cWZhHZcd41USiFp29kjfvBai9miS5JohCFzOgKP7Zu/Mt9sfdcpAmTaajMseUEAhzXC+7iPmtR5MTVxZAXlJs3z+KkbdmHHe8DuaT8bLdmyDeMjj3Bo+N1310eTtSZFHlJyFP4NkKf62c977fdASsbM0wGkTeGpu87/wBske5TuF7DKukNt6GUzn/RY53stLvgFaowmJgJa0A2O5rGn+UBK2u0Hcp3GaWBepUo2ZqnWy00p7w1n3yEvg2Cq3DVrGdjpASPsZlZgKC9TuM32YkBh6MpD9OdjfZY53xyqWbMYEKON0fWF9357luW12htrXPqpzD1qHanw+aw22bUIrgqbpYY6CtD8oyTsDgSbemwBjxu5Bh/eUDlxy3Bn2/xCvvbPZRmI0xhecrgc8Ulr5HgWuRxaRoRy7QF5w2hwGaimMNTGWuGodvbI312O+s34cbFaUmYlBc0OrMZBP1fCVnzsu0dXm3NJ7rO+Buoblbu99wPmtAQOITUydtErxSu6shrmuBc0kXFvinrBMSZJG0NJuASQRwvbfu4qvc1yDfdf4JZSVL4rPikLTYg2PC+7kQtKTMzxJxosN4Kf+jGqyV1REd0sIePajcPk9/kq3w/a926Zub9pgAd4t3O8LFSjYzGmf2rSlp+mXREHQ+m17ACO9zfJalK0csWNxmI+l6kyYg54H6WBrvFjix38tlXk7dewq4OmqjGank4ZpIndz2Bw+4VUc7NDrxv/r3KI9N7iYOT1g9SQ0szNbbUZhz321CZgsyDd3LS2JkgprSxxq6wvefSuBoLeiO02SrDqogHUEAXs51tByumJDTqp52Zlhi46SVx1ofA5w3ZXA35gJhpB6TdL6t0567vFOVLEGwSDNpytfQjWxSDDv0jdfrs+8FtnDFBQ1aeLLaw/EaMSBj4GU0t7dXNCxh7mvtld5p0xfCWuhkY1rRmY4CzQN4PIJZV08VQxzHhkjTe4uHW7QR9E9qa8Blcwy0shLjDYxuO98D/AKF+ZbuVs4NEZ6I8Z6jEWNJs2X82e87vf8F6MC8q4lF+TV78mnVy52AcGmz2geBC9Q4bWCWGOQbpGNeP3mg/Ncsy4Z7unezQpTAzBH9fm0yZ8wN+ANxpzT+hcLPS0CEIUKCZ8SlOe3K3yTwoJtFtbBT1zmSylobE27bOIzEhwOUb/RO+3Baim3sZk6Q9arYXTBF0gUJ/348WSD4tSlu2tF/iI/5vwWtLM2h5AKHE/D4ptbtfR/4iLzP4Lc7WUn+IhHe9o+KlMWhdIdD3H4IaTYdyQv2vpLf+qg3frWfihu1tH/iqf+PH/UrpfoLQ4tWzmpuG0tJ/iqf+PF/Uuo2ipT/eaf8Ajxf1KaWLQrDSgNN/L5rgzG6fhPB/Gj/qXRmLwk6TRHdulYfmlMtoUMCR4zgUFXEYqmNsjDrZ29p9Zrhq13aCEta8EXGo5jUeaMyhSjNsOgqaK8lC4zM39S+wmaOTTo2T3HsKq2opHMc5rwWOabOa8FrmkcCDqF7GumPafYukr22qYgXAWbK30ZWdzxw7DcdiWDykw6jx49hXVg0FuXzVibUdCdTTXkpnGpiGtgAJmjkWfX7269gVf9SRu3jQtIs4a6ix3oSRnPz/AAXbCa/qaqGUX/NzRyeDXh3wCRl1itXsvc/IrTZiKpl99MNNmonO/VyRyeGbIfc9UWW6kd4XoHGovyrDLbzLRtcPadCHD+ayoEOBsfH3arrDgzISgaraQbu75rbIt2vtuWqGoTOFt61Sl7r79Vooa1HZ9echaALG1zxuOS0pZACC4XAIJHMA6halZCpiklsScbZ5Khs1PTQQ5Q5oa1p9IP09Mty5rcBuXafbyZ84mAbG8R9WcgzBzc2YXD78VFAV0aVpHKUEx5xLE3Ty9Y8guIAJAtfLoNO5eiOizEOtwuDmzNGf3HED3ELzLCVffQVV3pJ4/UmDvCRgPyWM+6suBVKizUIQvKe0EIQgBRjF8Ehkme5wdmOW5EkjdzQBo11t1uCk6YcRFpndoDu7QNt7rrUW09jMoqSpjK7ZGnPB/i4O+8Ckc+wVMdb2744HfGO6fy+wJJsBqe4BV30ubWT0zYIqaR0ckpLy9hs4MYRoDwBJ17GkcSuvdn6nF4YPyHyTozgO4x+NOz4tcEll6LGcDD/Dkb8JU/7JY6aujimdYPc20gGgEjSWSWHAFzS637SeXv08vir3p+pn4eH9bK/l6K+IEGm6z52/ikJ6JnkXyMN9dKqT5xqznSaHuK2ik9Edw+C18RP9vsZ+Fj6v7lUSdE0v6o+FU3/M0JLL0Ty/qJT3TwH4q5Q9ZzrS6qXojL6VfNL7lIP6Kpv1FR4GB3wKSv6M5f1FV/CDvuq+c6wHrS6r/Vfn3M/CP55fj2KDj2aqqU5oZZ4CObZYfMjQp7w/pCxOD9I2OpaOYGa3tMsfMFXG2c7mgutvtuHZfn2JPUYXBLpJCwnjmYA7vzb1X1GOXih9idjNDwzv6r29iGYV0yUjzlqGSUz+OYF7PtNGYeLVNKDFIp254ZGSN9aNwcPG27xTFinRxSyjTMy/A2kbuJ+i/XhzURreiKaF/WUjy1w1DoXmN/2HH3Byx28M/BKvr/aNd7LDxw/lb/8AfwWhUn0D4HyIKju1OwFJX3M0eWThPHZko7zaz/3gfBQ2Pa7E6O8dSxtQ21vTaYZgOYNrO8j3qTYR0o0kxyyl1NJ6s4ytv2SD0fOy5zwThyjtj6jHk4ZWe0vRFWU93REVUY3FrQJmjtjN837pPcFB5YwA4EuzDe1122N92Ver2uDgCCCDqCCCCOYI3pox7ZClrB/tELXu4SD0ZB3SNs7wNwuJ1oa8AF8Poz/9aH/82rz/ALS4Z+T1c0PqSOA9km7D9khel4sMbBTxQsuWxMbG0uIJytFhcjeVWXSdsRNPOyami6wuYWyAFt7stlIBIucptp6i3FkZT5WqeMQ2dnhv1tPLHbi6N4HmRZNohPHy4labNJnEC62suxaeS1yqUTUc7FAvzXTKjKrQ1HOxWwfzv5rcMPJdBTHkbdyUSwhffcT5q7P+z/P+erGfswu8hb5qmaXDHyOtE1z38AwFx8mg3V39COztTTyySVDMnWRWDSRnOV4OYgfR00sdVibfBYpcot9CELmdAQhCAEyY4C1wflLmZbOc3UssTYlu8t13jdZPLnJDU14agG+BzHC7SCDuIOhVVbaQslx+FkozRx0zXOadxzPkNj2XI77WU+xJ8GYv9KNx3ujdkueZb9EnwVfY6IhWtqeuMjjH1RDmgWaxr3hxI3ncOG5V7mdyZbEvYTURxWyMlNsoDQbxwhxDRoLuDjYaXupLPEd/AbxYa6i2vC3zVUbB7c09NNM2ZwZ1hDmknKDcWO/jcFWaNo4Hsu2QfV483BWiCotRT/Qb7I+ASlkjXbiCsQxjI32R8AhTmtXSgEAkXO4X1Nt9hxSjqQub6UGxsCRqLjcbWuOWigOeZaOks297b9TuGu89g3rsYiot0jV5gwqqeDYlhjaeIMrur0/dc5UFM7d9Is9XUuEMskdPGS2FjHubcA/pHZSLuJ115qwuiHpClqr0dU/PM0F9PK4+k8NHpRPP1jbW+8i/IKosDwp8pa2OMySyG0bByG8ns7VIIcOnw+phnlj6t0cge1zS1zXZHDO3M0nW1wQdbFS0Wj0i2S4aRuOvuPvXUFJIJQ6+XcXB7fZkbnHvzLoyqBkLLOu0X1aQCDyduKjaQSbNqyBr2ZXgObcXa4Aj6QO4qO4z0bUtQDkHVnlbOz7J1HgVJKj6Pl8QtgusMs4eF0ccmGGTxqyp5tha/DyXUksjW7yIz1sR9qIi477HvSmg6TpotK2muBvmp9R+9G46eY7labZEjxDBYJ9ZIxm9dvov+0NT4rv34T/yR/lex5+xlx745WvSXv7jJR7Q09W1rqeVrxbVoNnt9ph9JvklUlPmGmhGoPIjd+HcSoPtd0btzt/J3RscGuk60l0b2MYRcnLo7Vw1AB15JnptpMUpMt8lbGWlwDSXvyh2Xsfw/a7VynGK8Ls9GOUpL9SploxG45EaObfcfmOR4hJKrBIZP0kMT/bjY74hRfCelOknIDy6mlGn5wZm+y4jW3eBbmphS4gyQAtc033Frg5jvZeND3b+xc3a5Ogxz7BUDt9JD+63J9whIpejDDz/AHe3syyj/MpiQtHNUsUUpiPRHUMeREGysucrhKGOtwzNdax7rpIOi6r/AFP/ADov6leTmLk5iu42KXi6JasnXqme1KT9wFT7Z7YWnp4g2SOKWS5LpHxh2p4Nz3s0fiVKBGsiJWxRxZlYLMaGjk0Bo8gnLZeAl73ncAGjzuTblcFQnajbZkB6mnb19S7RrGellP7RHy928Y6OOvjqi6d7nTyuAnBtkY0D0YwAdC24IFrW3Jp2smrei3EIQuZ0BCEIDSRqZsQoyQnxaGMICtMewSQtNrqpcbwepilzAE2N/l816eloWngmqv2YjkGrQgPJOIMeXkuaR2cAllFjUrGhjSQALWuVf+KdGUT72aPJRau6KQDoEBBKLpEq4dz7jk4X94sVKsK6dXNAE0R0FrsIdu7Db4pvxHo/c3cFGq3ZN7eCtkouTCumWkl0Lw08n3Z73ae9Sik2qgkF2vFud7jz3Ly3UYS5vBcYZJIjdjnMPNri0+5LJR66jrmO3OB8VX/TZP8A+VEDjUNv3Bzz8gqeodv6yL/eZhyeAf5hY+9LsY6QZKyldBK22oeCHXGZp5HW2p4q7DclPRgeoJmDWl2VkbS4XytDQ59u0kj7Kd9uo4TTSuja4Fz+vIL8zQ+5MpaDq24c7QG2m7VMmwMzXU5vvaWu82AA91wQue0sxyOyk5XF7X+y2AuA7Lku+yFztLk1T8i29hqgyUlM47zTRA9pivGpRkUN6NZx+RUtzqIXj/nPv8lNgbrRBNVN9A+H3gtyFvUN9HxH3gti1AcbLB3Fdcq1cEAwY5AS9jhuLJIj2F7QW373MA8QobVyOawvFnmV7WGIFzXWbl9IcARv04hT+uPDz7RyKZJNnW3u18jOxrrgdweDZdE1Rhp2Rfa/B4KjKTEwuAtlEdnuO4ufILEaNvYHefOG/wDd2piky0r5Y3ut6Dr/AFmhwzHeB7V+1WhJsw4/3mXxZAfjGuEmyJc8vdUSlx3uywAnhv6tVSohXFB0nYjS36+MTMabOLm2trb9KzTfzUpwzpro5LCZskJ5lvWM+0zX+VSjD8IZADG0FwN3PL/SJ4C/Dnpa2hTfiewdDPq+mjBP1owYj/JZa/SyoV0m21HKPQqoDfgZGsP2X2KUy45E0ZjLEBzMjLed1BqzoapCfQfOzszNePe2/vSL/wAGoAdaiS3sMHvuiivUNj7jPSlRw3DZOud6sIzC/a82b5EqGVO2+IYi4xU0bmMOhbHcusfXk0sPIc7qVYf0b0MRF2mU/wDyPuPstsPO6lFNStjblja1jR9VoDR5BbSiv3MNsg+zezM9FIx5bmeQ7rHszPLTqAy4aQN7XX7N6l+EtmM7Sxr2gvZcOyjQHXW5cSdd9kta0ZiCd4B+IPwCU4XLIa6GNrPzeSSR7+ALC0Mb4kk+SxNrmiq/UnSEBC4HYEIQgBCEIARZCEBqWLjJSA8EoQgGipwRruCZK/Y5juCmSwWoCpcT6Pgb2CiWJ9HxG5q9BPpgeCRz4Q13BAeYK/Y57eCZKjB3s4cx5r1DW7JsdwUUxvo/DgbBAU1s5WvjBykhwBGm8g7u/XmtsRx4mJ0bXF2c+kcpbYX1BudSnbGtjJ4H5mA6fBRWvp5MxLmEE77DQlSkCRYF0kVNJZrMj42ucQx4Oma2YBwNwCQD3qdYV0+w6CeGSP8AajcJB5Oyn3qlnE8itDESqD07SdKtDPGerqo82hySXicbEEgB9gTYHQEqT0mLslF43teObHB3wXjh0ZCU0eLTRG8cj2EcWuIQHshtSFtnBXmDC+mLEYbAyiUDhK0O/m3qX4X/ANoAaCopu90T/wDK78UIW7UauSLFes6iTqf0uQ5L+tbTeo9hPSnh1QQBOI3H6swMfhmPo+9LKjb2hboaqD+I0/BSxQo2dfP+TM/Kv0oHpnmbn5WSx8tlE63pRoW7qhp9kOd8kx1vS9Sj6Lnu7mEfFaTIWA2cC7jx3dw3e8k+K0fWhVbN0vxcGPPkEhl6Wh9WI+Lv+i2mjNMtGtnDiLdvEJIZAFVsvSm87mAef4pLJ0gzO+sG9zR81rUiUy2XVYHFcKjGAN5t32CrCn2qLj6bnu7C4tHk2yk+B7UNBGVjAeYaL+e9TWkNDJLTTSyn83FI/gC1jiDr61re9TrZDBZYsz5vRJADWXBsN5Jtpfcm/Z7GnSAXUwp3XCy5t7GlCjshCFg2CEIQAhCEAIQhACEIQAhCEAIQhAYyrm+AFdUIBrrMCjeNQFGMU6OYpPqjyU7WCEBTOI9EbeATJP0XlnBX8YgVwloGnggPNmIbCObwUdrNmXt4L1HV7PMdwTBiGxLXcEB5mmwxzeCTOgIV74n0e3vYKM1nR6fV9yAqvIUZSrEfsC71fcuR2Ddy9yAgGVGRT4bBu5Lo3YJ3JAV91ZWwgKsiLo+dy9yX0/R0fVQFWsoXHgllPgj3cCreo+jnm33KQ0HR+0cEBT2GbIPcRoVPNnthiCLhWTQ7JsbwT5TYa1vBAM+B4H1YCkcbLLLWWWyAEIQgBCEIAQhCAEIQgBCEIAQhCAEIQgBCEIAQhCAEIQgCy1LEIQHCSkBSSTCGHgEIQHF2BM5BanAGcgsIQAMAZyC3GAs5BYQgOrcGZyC7swxg4IQgOzKNo4Lq2IIQgNwFlCEAIQhACEIQAhC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xQSEhQUExQUFhUXFRwaGBgYFxYWGBgXGBcWFxgXGhgaHCggGBwlHBQUITEhJSkrLi4uGB8zODMsNygtLisBCgoKDg0OGhAQGywkHCQsLCwsLCwvLCwsLCwsLCwsLCwsLCwsLCwsLSwsLCwsLCwsLCwsLCwtLCwsLCwsLCwsLP/AABEIALYBFQMBIgACEQEDEQH/xAAcAAAABwEBAAAAAAAAAAAAAAAAAQIDBAUGBwj/xABNEAABAwEEBgQICA0DBQEBAAABAgMRAAQSITEFBkFRYXETIoGhBxQyUpGxwdEjJEJicpKTsxUWNENTVHOCg7LD0vB0wuEzRGOi0/EX/8QAGgEAAwEBAQEAAAAAAAAAAAAAAAECAwQFBv/EADIRAAICAQMBBAkEAgMAAAAAAAABAhEDEiExUQQTQXEFIjJhgZGh0eEUI7HBgvAVM0L/2gAMAwEAAhEDEQA/AL3QFisZs1nCmbMVFhufg21KJuJknCZqyGjLL+qNHDZZ0+1FTNWlAWSzQPzDX3aasirhWJZQq0PZyMLE1w+CZFE9q0ysj4pZkxkq6gEdgQQe2r5BO2qvTuly0EobF99zBCc4+cR6v+KvHCU5aYkykoq2VGktFsMCXkWMA7U2dHSHHYjAK5iOVQPwlo5UhNlCuIYYQecEEitBo3VtAPSWg9M8cSVYpB3Abe3DcKul2dBABSMMowI5EYjsro/ZhtTl9F8DL9yXu+pjLCnRjpullCTucbQkfWSIHbWgb1asSIu2Wz/ZIPrGNK0joVDyYUlK9xMJcHJYEK5KHbVLoW2rsz4sj5VdV/0SoQZ2AGYIOUA4HnRLHjnFvHs14P8Apgpzi6luuv3L78A2Q/8AbWf7Fv8AtohoCyfqtn+xb/tqclfrpZXhXJZvRAOgLL+q2f7Fv+2m06BsuPxWz5/oW9w4VY36QleJ5+wUWFFY/q3ZSZTZ7OFD/wALZB4ERjzzom9D2WYVZbOlX7Jsg/RN3HlnVqTSFwRBEg0WFEI6AsmHxaz/AGLf9tBWgbL+rWf7Fv8AtqSLycuund8scj8rtx50tDoIkGf87qLCite0FZbp+LWfL9E3/bRnV+ynDxaz/ZN+6pr6uqeVKQqlYysToWzBUKs1niMFdE3idxF3A0h/QFmmU2azzGI6JuCPq4GrVSpkZioqzcxUrqxG8jszI76LAjsaGsihIs1n4joW5B3Hq506nQVl/VrP9i3/AG08QpWLYg+crJQ5DHtwp5DZUMVqGwpTCY9GPfT3EQVaCsozs1nHNpseyqz8FWRClLLVlulUKBQ1uGKRGzbHsrQjR7YxugneZUe+nQEiIAp0BTp0TY4wYsx/hIP+2iVouxDNmygnKWmxPpTVpAbPzCfqE/7SfRS3DjAxO07APfwooCgtOg7MoG7Z7OQCJuttzMjDAemqHTuiWHXkWdDLKADLig2hOzKY3bN5FblbCMrqecCec02mwIRJRKb3lRBvbMQqZoWwGR0joNgWRd1hoqaCkyGkXiACnYMTBB5ij1Z0KybLZ+ls7KXOjF4KaQFE8ZEk1l/CWV2W0NkOrDbqRfQha0JN0hJVAPVJEeg0esWimGrF4wguItbakEKU64olRVBgLMEEXshspUUb9jQlmKlDxZiMPzSPdUkaAssfkzH2Tfuqv1K0gu0MNvLMqWgThGKSQe8GtIaQir/AFl/VrP8AZN+6kOaAsv6sx9k37qtDROZdlMDmfhT0Yy34tcZaTPSTdQlMx0UTAxzNCpPhaP5L/F/pUK0jwQzc6uH4pZv2Df3aasZNVurf5JZv2Df3aas6yZYCqMTgAJJ4DE9wqj1UaLy3LWvNxRS381Aww7h2HfVjpVtS2HUIgKUggXjdGMAydmE1EsGlbPZUs2dbqA6Ep6gvKJKsZEDImca6cbUcTrl7fDx/oxmm5rov5Kj8b3SFkJs4uvoau31KdhVoSyVqRgEiCSOMUxpnWV9DziA620lLj6UHoukKy0lno24nNRcUJqK4htthYctCOjXFqZW3ZyVD4yFJUtRIK0hRAu4YY0tyzWZT3QvOOqdUt9CnAEISX3EsvdIiJKYAbCO2agolO6XtBCrUVqb6K0tMeL4XFXihLoVhJXeWSMcAmrXXmxhdnKtragRyJg+w9lUFjtKHnhaEsLMNofc6S0JSkudDeS4WQOu5AGWE41p7Vbguwh5xAUFtIUW5wN+6bs8znwqoZO7kpdA7t5PUXL2+JJsKCpCHEKi8hKrqpUnFOMHMd/KnjaY8sFHHNP1tnbFFoqOiQQkIBbTCBkkESAKkEVhKrtF01s+UAAU0keVz9golWYDFJKDwy7U5eqmkOKE3kz1s0ydgzTn6JpDJOFJFJQoKEggjhSxQAZUKbeYkyDdVvG3gRtFOzRE0gIbz0CFgAxgfknkdh4Gg6YIMmdg2dtC1JkKmMRAGc8Io+hUkAjEeZOXInM8DToBTZURgI3k+wbeZo0MJSSflHMnE+mlJeChh2jIjmNlVum9OMWVF95xKE8cVHglIxUeVVQic2bs3Rh5vtG6lyFQpJgjb6woVyXTfhZUSRZWgB57uJ5hA9p7KxGk9ZLXaSS6+4qcwFXE/VTA9NVpFZ6C0hrHZ2p6V9psjMKWmfeapVeEPR4H5QCeCVn2VwKQNk0pSweFPSFndF+EqwKN0vKA39GszvGWA409YdfLB5AtCYiUlQUk/RMjE7j7q4EeYodvoo0oVnp2waTadxQ4hc+aoHswqYVTXldLl0ygqSd4JSfSK0Oi9e7ayCnpi4giClzrYbYV5QPGlpHZsNfotThJPUQoJT9HEE9pNL1f0MbW8Q+pa20theJzOKQB6M91StXtfLG+z0C0+LuEESuFJJO5yMDzitJopttNxbaQkBN1UEmb/AJWO2FBHfRJ1sCV7k/R+iE2VKUsT0Yk3CZIvGTBOyScKtmnLwlJHHYR2UhpWHZTqm5xGCt4/zGoKFBFJWkRRNrxukQe48qUqgDnXhbGFl/i/0qFH4W8rJ/F/pUK0jwQzZ6tH4pZv2Df3aasQob6rNXB8Us37Bv7tNWaKyLIul2OkYdQBJU2qOY63sqg0Ysuu2EpTN2yWlCiE4BQDaUBSowJ2TWpWTmMxjWeae8QfMg+LPGQRjcVu7Mo3RupXpdnXhj32KWJe1epe/amvOt15FAjRbz7LLfQPAM2dmzuBSbhUfGEKdKJPWSEJUb3KnWdTniS2sG6lT5Q7eGd1gMLznHoyOEGuhNOhYCkkKSciDIoVtqOHjkw2j9WH0nrM2YksIQHFLJcaULP0aujgR5W3dT9qZeDVnsLimislI+DCoS0hISL17NUhSuwVf6X003ZxHlOfJQMTOyYyHfUbQNgUFKefxecz+Yk7OBOGGwRWU5X6p29ng8S7+f8Aj7318ly38C3SIGGUQOQEDuFHe50vMURpnIJVTaD5X0vYKdJphtWKvpH2UhhrZCsSMd4wPpFIClp3LH1Ve491PFVJoAIOpJiSD5pwPfn2UH3IEmc4AGZOwCkWgpu9YAgZyJApDDKvKn6KVY3QeOYJ7d1ADzLJzV5XcOApxSaaNrAwV1eOafrDLtiuS+Efwglwqs1kVDeTjoMFe9KDsTvO2qSEWmvPhDbZJassLeGBc+Q3vHzzwyrk9vt631lx1alrOZJ7huHCohNJNWlRNiyrhSVKoiaSaoA5o5pNFNACpopopoqAFTRTRUKYCprQaua3WixgoSb7RmW1ZDik5pMxWdowaKsD0VqprQ1bkFTRAKQLyD5aeY3TtrSkk5GK8uaL0i5Z3EusqKFpOBHeCNoO6u+aj63t29vYh5I+ER/uTvSe6s3Gh2aVxi8PKM7CIwNRrTpFDQAdJSeCVKniLoNT26FoavQZgjEH2cqmhnMfCtaLwssBf5zNJGfRb6OnfC1BFlI/8sjcfgqOrXBLNfq6s+KWb9g392mrNLtUmr6HDZbP8LHwDeTaT8hO01YeLLOby+xLYH8tZMuiSp2mLSkKQQpIWk5pOR9x400qxmMXXj+8B3JAolWBJEFTx5uuew0rKVp2iuOgy2Zs77jMnyVhUTnAUMDhvxpvonnDdXpBEbkkk8coqUvQbMolKlSvG+44rCCTgVcKjWfV5hK3lFpspumAUgwYnCppHV+tzeNN9Wk386JGjbHZ2uslSSrPpHFIvidqUTCeZxqz/CTKcOlR2KvduFM6MsKG2kICEjqiYSBKiBJOGNTQNmyqVLg58mSeSWqbtkZvS7eMLJ5IcPqTShpJOxLp/hr9oFSJoJosgjm3GcGXSONxPrVUV/SZbClrQEJk4rcQns2z2VX62a2IsouIAW7H7qOJ3nhXNrZblvfCPLUokmAImNp4CcK0jjctyXJI3Vr19QnBDd/iFED+Wqp/Xt5WQSjkknvOdY1Vp3IPaTQNsVsbR6Pea27qiO8RobTrQ+sYrWeGQkVFGslpH51z6xqmVa1bUNj90Uu1PAhICEoN3rROJ3mTh2UaAUkXb2stpcbU2tayhYhQk4g5iRiKzbmgWlZLU3uEXk9+PfSqW28RtNDgVqRV2rVl5IlF11PzD1vqnH0TVItJBIIIIzBwI7K3djddUsJQL5OyAe/ZzrbN6kptKItQRejAoBvp5LnuxFcuftGPB/2M0hic/ZOGUVbnW7wcvWUlTJ6drlDieYyVzHorDqFXizQyq4OyZ45Qe6EmhQoq1IBRUdFNMAUKM7KKgAUYoqFACwanaI0m5ZnkPNGFoMjcRtSd4NV4NKBoEemdVdPItrCHkbcFJ2pUM0mrsV568G2svidqAUfgXSEr3JVklfpMHhXoRBms2qY0znPhhQPip/a/0qFOeGH/ALX+L/Soqa4CzTauH4rZv2Df8iasiaq9W/yWz/sG/u01YqNYG1BqVhQTSBlSwKAFOjFP0v8AaaSU4L5H1UsiSkDDE+o0hwEXxuST3UUKxwCI5UdGkUVABpFUWtWnxZWyEkF1Xkjd84+ypWmdLps6Cc1RgN3E1yLStvW6tS1Ekk8zy/4q8aUmKWysYceLi1FRMDruLnEAnvUowBxNNuWrGY5DYAMhSFtSAgSUzeWYi+5kB9FAwA3kmkrsyjsrsj1ZzS3YnxzgKSbYdwozYzvA5mglsgdUE8YMe80OSBREJeKlAdp9gqQccaJtm6Mc9p3mplj0ct0wlJ5kQKhzjFXJmsYN7IimrLRWhHHiDF1HnH2DbWm0Tqy2iFLF9fHyRyHvrQoRGyvI7V6WS2xfM7cXY/GfyI+r+iEMjARxOZ7d1aZAgVGsqIgnsqWlU1ydn7HLPLvc/HTr5+4rNnUPUgVtreAJSsKAwhXlJPOPJ251idddR0OkuNQlyJkeSr6W48a0el3YtqBsKIPEG8fZU+0tXT1THDZXovs0U9WP1X1X9rxOdZnxLde8862yxLbUUqSQU5g5j/N9Rq7frDq+xax1wWnR5LgiOR2EcDBrmesOqj1mkqAUjY631kdvm11wnt63P0M3FP2fz/vl9DNGhSltke+k1oQCaKjoqBAo6KhQAdGKKjoGLFehPBlp/wAasTd4y418GviU+Se1MV55FdD8DGlejta2ScHkSB89GPqJ9FKS2EazwwK/Jf4v9KhSPC6fyX+L/SoVK4GzWauJ+KWb9g3/ACJqyKardXT8Us37Bv7tNWM1zs2Bdo6E4VFt7CloHRruLSq8g/JJHyVjakyR37KAH7S7cF+FLuhRupEqMA4JE4moej9NN2pDhaS5duqF5SLoKhAKccZE7qFm0j0ra1CUOICwtEi82tKThxjMHaKhaACmYsq0pSUsSDjLwvEdImc4BhQOIMVaexDNHFRrZaA2m8ewbzUiapbWrpV8BgPfzrnz5lihZrjhqlRn9LsKeB2k/wCdgrH23VG0qBAComQQoA+uuqsWI7ExxNSU2E7wK8mPpCePj6nZLFCXJw1WptonFD/oB/3U4xqM+fzT3aUJ9ZruPiHHuo/EePdTfpjL0X1+5n+mx9WcfY8Hzm1oDipyf5atrJqgsJCSoBKREJn210k2E7CKaXZynMeio/5TM/FFrBjRj7Lq00iMJO851bMWUJyAq1NnBpl9u4Jrmn2mU/adm8UlwMJIFWVlsGF5XYPfTWjtHlULcHVzSk7eKuHCp9ncBkDC6oiNmGXdFep2PsHGTKvJff7HHn7T/wCYfMQpqKIdUZE8qecqreaeBC2nkui91kLu3dvkLQJT2zXss4SLpXR4cebdBAKAZBzIgxHbNLeM1NXJCrwGWWYB57ahKFSgZGdRM8o9IrE2HSrrAuiFokyhWPOtuskTOO6M4gd+dc4tqwFKx2n10i4ok27QNjtklk+LvH5JHUUeXurEad1eesqodRA2KGKDyOztrSdIVZCBvqzsOlFti6qHUHNK8cOBqk2hvfn8/k5iRSTXQNI6uWa0yqzK6Fz9EvyCfmnZWM0lot1hV1xBSeOR5HI1akmQ4kKhQoVRIdCio6ADFWmrVtLFqs7o+S6n0Ewe4mqsUcxj/mFAM7X4WzhZf4v9KhTHhLfvs2BXnNrPpSyaFQuBi9D6/sIYZbLNsJS0gdVkEEpSkEjrYjjU7/8AorMKIs1tMZ/BJGe+VVV6G8ITCWmQW7QS2ylBupBGCUgx1surSrX4RLMVFQYtCjORupkFN04yYwA2Vk/I0+JZOeEEAfkFvjeW0pGfOlK18UAD+DbdmAJSBichlnVcPCe0qbzD4GECULxBmZkRlR2/XZs3obeIX0SwJT1ehN9QOOBVECKXwHv1Mjp9Tr9pUtCFIUskqSoEqReUTdVG0bqO9bWylTa3HbpEKSpcpVjAhYw25YVfaO0j01pfcQm6HCHIUYuhSldUxtE1aAKCMEgmZwVn3VTkZpbDeqz1ttbo8cWtDbPWAVcbvrMgTdi/Ak48K3iLSw3+caH7yZ9dYq0oDhSggwBKiAT1jsnhUVvRaSVp6Na80ohKhjOCpjLhXJm7FHO9U50ulfk2jncFUVZ0ZjSLKpuOoVGcEGNmO6nfG2/PR9ZPvrM2TQymmw02jDNSsOso7fLBgT3HhTg0csSVpVcAkgdYn5ghZOMxlsXvEfO5YYtbUJWvDqzsjKVXLkubbpuzskdK6hN4SJOY31G/G2xfrDff7qwGltHP2hwuOMOmck3FdVIyAwwpxnV/ESytI4Nknvr2MfojBoTnN6vGmqOR9olq2WxvPxqsX6w33j2UY1mshytDZ7a51rJYA4eqzcAwSkJIiBnjjjVrqnqilbSb7JCyZUtQyTsShJzUfOyHGpzejOy446nN/T7FRzzbqjaJfbdSVNqvQYw37qNpkX0lWOF4DZM7d8YVIUwLO2LiJu4BKc428zmZqNaAZASu4ZIm6FbQcjV9i9HxxvvJrfwT8PP3/wABlztrSi0J21DwClQMziewU284sHCYjcDjUTxk9KQfmnbtT669Zs5US7WtISSoEjcASTwAGdVdhXZSslsdG4D1kEFo8y2YB51ZOO5RmTTVsbQopK0JJSQQSASNuBNS5q6GougODFXEeqq5SwBjUh21SRAPldxqN0GRONCkn4g4sjPPlRwGUZ1hLZY09IszJvGt++MDyrFaQZIdXuvGpb3NIFX0cdlNqp514JmajLJVwHeapDG3ndkSaCbSqLrkOp81eIH0TspwoAGFRnRFNCZT6w6ObRdU3eTeOKFYxtBCtoqjIrY6wC8xxSQfZ7ayCquDtESW4mjo1DLlSasgMUZyPKio9lAHW9eD8U0bn/0T/IzQpev6LtnsCTsbUPQlmjqFwM22qeqll/B9nV0CSpVnSo4qBUSiTjOE1CtGqKVDDRqQSMxaBInaDGdanVVwiwWUR/2zf3YqJadc0trWgtzcWUHrjG6YnLAc6yeNyexSlRlLJqRCo8TSSf0loyiMoQPOFQWtTXwH1KYZVj1Ap0puhCzeAhJJSRhNdJ0RpkPNh4pCQSoZzglV2ZjbAqg06+EuLtBeCUJSpF3o1mUrSqQCDBJVdMxhdFZ6aNIu7OfamAHplxjeQkHhdKiPTW41asRddGAISCetlOQmNnCue6lWghpd4YlxE8PghIrsOozEMBwiC5jjnGz39taqNumRJ1wWQ0W7EB5CfosIHrUaL8Dv/rixyZY9qDVwg0smBPCte7guEvkZ6mULeh3yT8degYf9KzYnb+ap0aGe/XX/ALOzf/KrhpMAf5jSyaNMegWymGh3v1x77Ozf/Klfgt4ZWpR+m00R/wCqUnvq3FA0tEeiHbKxgKBuvBBJ8laAQFcCkk3T2kU4sAZACn7Qi8CPQdx2GmUm8J25EbiMxSWHGnair8kJyZU6WaKklIUUExChEiDx9HbVLbbQEH5RhRwSCo5bAM60FsbxrM26yrvEpVBCjmJEHhRIaJXjQjmJph22ASYJ4CJOHEiq9wOjMpP7pj+aq612siACJnrcuFQ2VRp7Na0KGIIg7cKS/CjM4YVjzblpwk444Cj/AA0oHHIRGeNLbxQtzWWtGUbIwzqBarRMDHBW0EeiRVZZtOXjOB5GamnSoIxqXGLLTkglEXSJ+QdvA+2sTbnj0ignfn2VfCyKtL6lJeLbbCSXIUE3hdU4Ukbdnpo3rO0vMkGBlBEwNlFLhApVuzJlOZOJptZrQP6BnyHB2gjvE1X2jQjw+Te+iQapDtFWuozqs6l2hlScFAjmCKhuCmAdvN5pY3pNY5Va5XrFZJ5MEjcSO+rgRIJWyk0ZyFEK0IBU/QlkL1oZbHy3EjsvAnuBqBW48EejektvSkYMoKv3ldVPtpPZAbTwqjq2Tk5/SoqV4WfJsn8X+lQqVwNnRtWB8Ssv+na+7TXOrcqXrX+2c/mro2rv5FZv9M192mnxoliSehb6xJV1E9YnMnDGaqEqsTVmZ0DbS3ZrK3cUQ4Fm/wDJBDijdyzIFFr6pJsaoTEKT3mrHVprpLEhF4jAwRsPSLIw2jKuZ6zaXtBftDDi0llq0QQqEpSkJUcXAm8ZMRt31g4tmiaRE1QcBaUcgXk/dpwruOjXIQkDcK8/atPFNlmcemSd2IaQf+K3zHhFDKEdMwoJIwUPJPbsq47MmW51dpylvuQOZA9JArnFl8LFj2hY9B9VO2/wq2IICkqUopWlRSB1ikHGJwnGeytLIo6NNHernVk8MFgXn0zYmLy0CJiY6qjHqqcfCfo/9LPJKvdRYUbbpKIrrFHwnWD9Kfqq91NK8KOjx+dP1VUWBt1LqI46EqmPKEHmMj6J7qxjnhUsHnqP7pqvtPhYsRIA6QwfNwyIzosKNxarWkZiqy0WpF7mPV/+1kHvCbY1bF+io69ebEtYPSKHVjFJ31EikjZOKbVu7aq7ZoFpSr19QPmg9U8xVQrWWyLHVeT24VY2DSCFxdWlXIzUMZUaS0I4nrTeTOwxhsEH2VUBRvgAQZ7Z2CKd8LGkZaas8m64StcbUtwEj6ygeyuV2FtZfS2l1aZVCVSrA7DgazyY5SXqyr4GmNxXtKzqlqsi2+ssQDtkHsPGmm5VATn6gMzyFZC2PPNsJa6VxSy6E3ryscSTmacbtVos7bvRuG+CESQlRIJGAkYZ41x/p8le0m/Dn8nUs8L4dFq+xdQoBRIJvEyesSZkjdAqEvSC5marlW90EhSySoYyE4RsAAypk3zjI9FdLhPqY64eKLxvTCxUlGsJG+s2Vr3D0mm1Pq83vpVlQ/2maxWs4jHvqtf0uwrNCeYwPdWdetB8091Q1q4H0VrBy8UZSjDwZpFPsHJSh6CO/HvrLaSSOlXdMi9gcs6kWNpKlgOLCE7VHh7ag2hMKUJBg5gyD21rDkhrYboCimhWpAddy8F+hfF7GFKELeN87wMkj0Y9tcv1G0B45aUpUD0SOs4eAyTzJ9td9LyG2ypaghKdpIAA2cqzm/AqKMZ4WD1bJ/F/pUKHhVUCmyEEEEOEHh8FQprgGdI1dPxKzf6Zr7tNWKlYHkfVVDq/bgLNZkyMLM0c/wDxJqyVbAQqCMjt+bPtFZd5FselkPVI/E7Pxb9alGuN66x4xbCowFPug4STdKbvfFdV0NpFLVjspUYHRoHaZz3YSa5Lra8FOvHNJfWo7JSpbZjnANOMkx0QtEEwrHC+MOMJk+gCtNZXpYQnOUHlnkcc6yOjbUELUFGEnrDnBEeqrs6YbDLaQqVAY5yP8BNTIHybGw6q2N9hsuWZoqKBKgLivSkjGuOafsCWrQ822olCHFJSZnAHftjLsraaZ11cDaWbPKEBACnI66jGIT5qdk58qwjt5RyNawTohkcKIBAVgYkb4MigmfOp0WVWGESYEkZ1Oa0O4Rmgc1f8VewFcQfOpJ+kas3NDODa39Y+6oq9HLHm+mjYCMAN9OJSPOFGbEreKUixnaaKACGxOKqmNWZvDrzymmkWdIzPpNOeNoTheHZRSA0uhrBZApPSuJ3kQojkTGfCttZdL2JBSGnEoCZnAgGQOGNcmTppCcgTQOnlHyUek1Dihmq8IluDr7am3EqSGwmAkmZUSrrbPk4VT2qwpbUhxKReQ4BAnNUQD6cKrHdKdUSMxiJyx9eFTrTpZp1u4V3FKjGCYKcUm9lsrOSd7GkWia4pQILvRtrQs4KBUCdhTjupaCVQorQsF1J6kxGInHbNZZ8EzfUpXEmc9uNSdGaZuKAUVFAEAYQMQe2k4bBr3La0MolV0kkYlRiMcAmm1GBUdzTLCUKS2lckzjt5mq9Wl5+T301FibRczTS1VVHS53DvppWlDuHfT0MNSLFwzTRiq5VvVwpJtSjy4VWlk2izNn8glJIkHDaNmfGBVXbBCzz/AMHOluaQWU3SZTEQd2dRaqKaE2AVIsFjW84lptJUtZhIG0+6mmGVLUlKAVKUYAGJJOQFdt8H2qYsKOkWAq0rEE/o0n5CTv3mnKVCSst9T9AIsNnDaYKzi4rzl7ewZCpOsLKiwQAtRvoPUxUIUDIHCrBAHbVZrIU+LrC5ukpGC+j+UI62wcDgdtYpmlGG1tdSbPZEpU4bnSJIcuyggM9QQMhQo9brEWrPZUEEAKeiejyJaVgW8CJJxgcqFaozZK1VtKk2VtDjZwRgpU9ZJggeg1OdeTGEJMHKYk5TgaorJp1AaaSXWoDacCsyCEjYMqZtOsiBk8z6FKx5VhW/BsWtn0UFpSHbQoZSlBIThhhI3VnRZULeuKm6XLuZ8m+NvZTr2tTWxzZ5hOPaRxqs/GBsGQCTekG7EHYedNJhsXGmdFNNFMJmZzUrZGwEU3oPRSLQ90RASA2VdVJUcCMMTO2qu060dJEpWqN4/wCKhv6XUryW1p4pN0kbpGMU0n4idM6BpTVBlQB6RLJAjyAEGNpSVZ8RFZS16GS2Y8bsZP7Ug+i6QPTWZtr6yAVIMb1qUv1moPTncn0VpFOuSHRfWlbaDdK0L4oUFjDsFF+Emt7nYEe+qLxpW8dgHupQU4cr55A+yqokundJtDJDx5qSPUKhuaXB8luOaiaiCxvK+Q4eYPtoxoxzaAOakj20Wh0xTlvWfNHIUwq0KOaj6ad/B8ZuND96fVShYU/pAfooUqjUgpkVYwmQeEmkGpT1kAyvEbym77aa6IUJoQ0BTipAzp9FhWYAbWb3kwlRmcowxqQjRT5wDTmcQUkY9tDYFaVTnQir1GrNoIBKUid6hM8hlnU5nU1wxecSmc4SVRS1oelmYaUeIjKkdGa2idV2AoDpVmck9UE9sZ4ZVOs2gLNj1cY+UbwncManvEh6Gc+SyTl7T6qlsaJeX5La1ckn1mujWZpCU/Bou4/NEedjEqEbJpSHiSUlQSMbpxGPHmNkVPesruzBs6r2hX5uMNqkiOeOBp/8ULRJEIkfPG6a2aVBJAwyOIG2e85US3LpxwnMYggbAU0u8kPQjKfiY6IvqQiQSJCjIGcVKa1LlBJcOG2BFaZSVYdZRkYXjsIyAOQ9FPIfULwgEXMogbCThmaXePqPQjGL1TCf0iuV2oll1TtDrlxtE45zkN5reFSiQQB5OUDHhOzCTSr4OWE7ht4QaO8aDQi41V1KasSLx676k9ZZ2cEeb66v2sMKxzFrcQOoteMQL08Jx5VY2HTmJDggDbI9J34bqzcm2CVbGoSuMTVRrI4SxOHWcQkgqKAUlYCgVDEAgxhvqXZ1h0JUfJnDHdx38Kp9YCu6TCXUhaT0ZSfJBBxBViQYqovcGZ7XcBLVlCUMNiXeqyZTk1wGOFCqzWVQU2yQgIF5YAAAySzeyJ+VI7KKt1wZMwqVIEYE76mJfYA8hf8A6++hQpuNjiyYytnDqHHgPfjShbGhmg9gHtNChU6UNSdgXpNqMAofuo9ppL2nW9jahyMUKFCggc2ML0+IgNJI+cb3rqJ+ERsaaH7s0KFVoSJ1tjqdIK2EJ+ihIo/HCc3HeyB6jQoUtKHbDSts+UXTzP8AzTjRY2oV6AfbQoUUFktl5gZpVhuSn30+3b7OJwcz81P91ChS0oepj6tJ2UgfBuA5HIgztgqwo7LpizoI6qziZHRtgZRsVNChS0oNTJP4ztBJSErGMgwJA3eVS3dPNBQKelCruCilJIxkjy8aFCjQg1MYTrCyZlCwZxiIM45XsKdGtbYkXXCLoAJi8BwIVw2zR0KNCDUyOrTqMCb5BGMpEzwhXfRWjWFmB1HCDgRgNo+cZPGhQp6UGpjw1mbvYJcgQcQlRJGM+VgZ7qW7rO0FYIVAzBCcZx87ZhR0KWhBrYx+MaFKiXBOGCUZDEfKGOG+lL1ibJMhZAPW6qZVOZm9IzyxyoUKNCDUxs6yNkYJUBO4Tlhje5U7+MCLw8vIHyU5bR5VFQo0INbHVazoEgdJBORSk5T87A40g6xtpUk3VKEDNIBiDmL0KNChS0INTEq1jbSVGHMThgnCf3sBngKOwazoSqSlX1Un1qoqFGhD1MnN62IC0gdMADJiMey/FWVs1ts7qCm68FSkglCFCUkKEi/iMMqKhVRgkS5NmW1h0w0UtpQlUhS1K6qUJ6wbACUhR2I20KFCtEib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data:image/jpeg;base64,/9j/4AAQSkZJRgABAQAAAQABAAD/2wCEAAkGBxQSEhQUExQUFhUXFRwaGBgYFxYWGBgXGBcWFxgXGhgaHCggGBwlHBQUITEhJSkrLi4uGB8zODMsNygtLisBCgoKDg0OGhAQGywkHCQsLCwsLCwvLCwsLCwsLCwsLCwsLCwsLCwsLSwsLCwsLCwsLCwsLCwtLCwsLCwsLCwsLP/AABEIALYBFQMBIgACEQEDEQH/xAAcAAAABwEBAAAAAAAAAAAAAAAAAQIDBAUGBwj/xABNEAABAwEEBgQICA0DBQEBAAABAgMRAAQSITEFBkFRYXETIoGhBxQyUpGxwdEjJEJicpKTsxUWNENTVHOCg7LD0vB0wuEzRGOi0/EX/8QAGgEAAwEBAQEAAAAAAAAAAAAAAAECAwQFBv/EADIRAAICAQMBBAkEAgMAAAAAAAABAhEDEiExUQQTQXEFIjJhgZGh0eEUI7HBgvAVM0L/2gAMAwEAAhEDEQA/AL3QFisZs1nCmbMVFhufg21KJuJknCZqyGjLL+qNHDZZ0+1FTNWlAWSzQPzDX3aasirhWJZQq0PZyMLE1w+CZFE9q0ysj4pZkxkq6gEdgQQe2r5BO2qvTuly0EobF99zBCc4+cR6v+KvHCU5aYkykoq2VGktFsMCXkWMA7U2dHSHHYjAK5iOVQPwlo5UhNlCuIYYQecEEitBo3VtAPSWg9M8cSVYpB3Abe3DcKul2dBABSMMowI5EYjsro/ZhtTl9F8DL9yXu+pjLCnRjpullCTucbQkfWSIHbWgb1asSIu2Wz/ZIPrGNK0joVDyYUlK9xMJcHJYEK5KHbVLoW2rsz4sj5VdV/0SoQZ2AGYIOUA4HnRLHjnFvHs14P8Apgpzi6luuv3L78A2Q/8AbWf7Fv8AtohoCyfqtn+xb/tqclfrpZXhXJZvRAOgLL+q2f7Fv+2m06BsuPxWz5/oW9w4VY36QleJ5+wUWFFY/q3ZSZTZ7OFD/wALZB4ERjzzom9D2WYVZbOlX7Jsg/RN3HlnVqTSFwRBEg0WFEI6AsmHxaz/AGLf9tBWgbL+rWf7Fv8AtqSLycuund8scj8rtx50tDoIkGf87qLCite0FZbp+LWfL9E3/bRnV+ynDxaz/ZN+6pr6uqeVKQqlYysToWzBUKs1niMFdE3idxF3A0h/QFmmU2azzGI6JuCPq4GrVSpkZioqzcxUrqxG8jszI76LAjsaGsihIs1n4joW5B3Hq506nQVl/VrP9i3/AG08QpWLYg+crJQ5DHtwp5DZUMVqGwpTCY9GPfT3EQVaCsozs1nHNpseyqz8FWRClLLVlulUKBQ1uGKRGzbHsrQjR7YxugneZUe+nQEiIAp0BTp0TY4wYsx/hIP+2iVouxDNmygnKWmxPpTVpAbPzCfqE/7SfRS3DjAxO07APfwooCgtOg7MoG7Z7OQCJuttzMjDAemqHTuiWHXkWdDLKADLig2hOzKY3bN5FblbCMrqecCec02mwIRJRKb3lRBvbMQqZoWwGR0joNgWRd1hoqaCkyGkXiACnYMTBB5ij1Z0KybLZ+ls7KXOjF4KaQFE8ZEk1l/CWV2W0NkOrDbqRfQha0JN0hJVAPVJEeg0esWimGrF4wguItbakEKU64olRVBgLMEEXshspUUb9jQlmKlDxZiMPzSPdUkaAssfkzH2Tfuqv1K0gu0MNvLMqWgThGKSQe8GtIaQir/AFl/VrP8AZN+6kOaAsv6sx9k37qtDROZdlMDmfhT0Yy34tcZaTPSTdQlMx0UTAxzNCpPhaP5L/F/pUK0jwQzc6uH4pZv2Df3aasZNVurf5JZv2Df3aas6yZYCqMTgAJJ4DE9wqj1UaLy3LWvNxRS381Aww7h2HfVjpVtS2HUIgKUggXjdGMAydmE1EsGlbPZUs2dbqA6Ep6gvKJKsZEDImca6cbUcTrl7fDx/oxmm5rov5Kj8b3SFkJs4uvoau31KdhVoSyVqRgEiCSOMUxpnWV9DziA620lLj6UHoukKy0lno24nNRcUJqK4htthYctCOjXFqZW3ZyVD4yFJUtRIK0hRAu4YY0tyzWZT3QvOOqdUt9CnAEISX3EsvdIiJKYAbCO2agolO6XtBCrUVqb6K0tMeL4XFXihLoVhJXeWSMcAmrXXmxhdnKtragRyJg+w9lUFjtKHnhaEsLMNofc6S0JSkudDeS4WQOu5AGWE41p7Vbguwh5xAUFtIUW5wN+6bs8znwqoZO7kpdA7t5PUXL2+JJsKCpCHEKi8hKrqpUnFOMHMd/KnjaY8sFHHNP1tnbFFoqOiQQkIBbTCBkkESAKkEVhKrtF01s+UAAU0keVz9golWYDFJKDwy7U5eqmkOKE3kz1s0ydgzTn6JpDJOFJFJQoKEggjhSxQAZUKbeYkyDdVvG3gRtFOzRE0gIbz0CFgAxgfknkdh4Gg6YIMmdg2dtC1JkKmMRAGc8Io+hUkAjEeZOXInM8DToBTZURgI3k+wbeZo0MJSSflHMnE+mlJeChh2jIjmNlVum9OMWVF95xKE8cVHglIxUeVVQic2bs3Rh5vtG6lyFQpJgjb6woVyXTfhZUSRZWgB57uJ5hA9p7KxGk9ZLXaSS6+4qcwFXE/VTA9NVpFZ6C0hrHZ2p6V9psjMKWmfeapVeEPR4H5QCeCVn2VwKQNk0pSweFPSFndF+EqwKN0vKA39GszvGWA409YdfLB5AtCYiUlQUk/RMjE7j7q4EeYodvoo0oVnp2waTadxQ4hc+aoHswqYVTXldLl0ygqSd4JSfSK0Oi9e7ayCnpi4giClzrYbYV5QPGlpHZsNfotThJPUQoJT9HEE9pNL1f0MbW8Q+pa20theJzOKQB6M91StXtfLG+z0C0+LuEESuFJJO5yMDzitJopttNxbaQkBN1UEmb/AJWO2FBHfRJ1sCV7k/R+iE2VKUsT0Yk3CZIvGTBOyScKtmnLwlJHHYR2UhpWHZTqm5xGCt4/zGoKFBFJWkRRNrxukQe48qUqgDnXhbGFl/i/0qFH4W8rJ/F/pUK0jwQzZ6tH4pZv2Df3aasQob6rNXB8Us37Bv7tNWaKyLIul2OkYdQBJU2qOY63sqg0Ysuu2EpTN2yWlCiE4BQDaUBSowJ2TWpWTmMxjWeae8QfMg+LPGQRjcVu7Mo3RupXpdnXhj32KWJe1epe/amvOt15FAjRbz7LLfQPAM2dmzuBSbhUfGEKdKJPWSEJUb3KnWdTniS2sG6lT5Q7eGd1gMLznHoyOEGuhNOhYCkkKSciDIoVtqOHjkw2j9WH0nrM2YksIQHFLJcaULP0aujgR5W3dT9qZeDVnsLimislI+DCoS0hISL17NUhSuwVf6X003ZxHlOfJQMTOyYyHfUbQNgUFKefxecz+Yk7OBOGGwRWU5X6p29ng8S7+f8Aj7318ly38C3SIGGUQOQEDuFHe50vMURpnIJVTaD5X0vYKdJphtWKvpH2UhhrZCsSMd4wPpFIClp3LH1Ve491PFVJoAIOpJiSD5pwPfn2UH3IEmc4AGZOwCkWgpu9YAgZyJApDDKvKn6KVY3QeOYJ7d1ADzLJzV5XcOApxSaaNrAwV1eOafrDLtiuS+Efwglwqs1kVDeTjoMFe9KDsTvO2qSEWmvPhDbZJassLeGBc+Q3vHzzwyrk9vt631lx1alrOZJ7huHCohNJNWlRNiyrhSVKoiaSaoA5o5pNFNACpopopoqAFTRTRUKYCprQaua3WixgoSb7RmW1ZDik5pMxWdowaKsD0VqprQ1bkFTRAKQLyD5aeY3TtrSkk5GK8uaL0i5Z3EusqKFpOBHeCNoO6u+aj63t29vYh5I+ER/uTvSe6s3Gh2aVxi8PKM7CIwNRrTpFDQAdJSeCVKniLoNT26FoavQZgjEH2cqmhnMfCtaLwssBf5zNJGfRb6OnfC1BFlI/8sjcfgqOrXBLNfq6s+KWb9g392mrNLtUmr6HDZbP8LHwDeTaT8hO01YeLLOby+xLYH8tZMuiSp2mLSkKQQpIWk5pOR9x400qxmMXXj+8B3JAolWBJEFTx5uuew0rKVp2iuOgy2Zs77jMnyVhUTnAUMDhvxpvonnDdXpBEbkkk8coqUvQbMolKlSvG+44rCCTgVcKjWfV5hK3lFpspumAUgwYnCppHV+tzeNN9Wk386JGjbHZ2uslSSrPpHFIvidqUTCeZxqz/CTKcOlR2KvduFM6MsKG2kICEjqiYSBKiBJOGNTQNmyqVLg58mSeSWqbtkZvS7eMLJ5IcPqTShpJOxLp/hr9oFSJoJosgjm3GcGXSONxPrVUV/SZbClrQEJk4rcQns2z2VX62a2IsouIAW7H7qOJ3nhXNrZblvfCPLUokmAImNp4CcK0jjctyXJI3Vr19QnBDd/iFED+Wqp/Xt5WQSjkknvOdY1Vp3IPaTQNsVsbR6Pea27qiO8RobTrQ+sYrWeGQkVFGslpH51z6xqmVa1bUNj90Uu1PAhICEoN3rROJ3mTh2UaAUkXb2stpcbU2tayhYhQk4g5iRiKzbmgWlZLU3uEXk9+PfSqW28RtNDgVqRV2rVl5IlF11PzD1vqnH0TVItJBIIIIzBwI7K3djddUsJQL5OyAe/ZzrbN6kptKItQRejAoBvp5LnuxFcuftGPB/2M0hic/ZOGUVbnW7wcvWUlTJ6drlDieYyVzHorDqFXizQyq4OyZ45Qe6EmhQoq1IBRUdFNMAUKM7KKgAUYoqFACwanaI0m5ZnkPNGFoMjcRtSd4NV4NKBoEemdVdPItrCHkbcFJ2pUM0mrsV568G2svidqAUfgXSEr3JVklfpMHhXoRBms2qY0znPhhQPip/a/0qFOeGH/ALX+L/Soqa4CzTauH4rZv2Df8iasiaq9W/yWz/sG/u01YqNYG1BqVhQTSBlSwKAFOjFP0v8AaaSU4L5H1UsiSkDDE+o0hwEXxuST3UUKxwCI5UdGkUVABpFUWtWnxZWyEkF1Xkjd84+ypWmdLps6Cc1RgN3E1yLStvW6tS1Ekk8zy/4q8aUmKWysYceLi1FRMDruLnEAnvUowBxNNuWrGY5DYAMhSFtSAgSUzeWYi+5kB9FAwA3kmkrsyjsrsj1ZzS3YnxzgKSbYdwozYzvA5mglsgdUE8YMe80OSBREJeKlAdp9gqQccaJtm6Mc9p3mplj0ct0wlJ5kQKhzjFXJmsYN7IimrLRWhHHiDF1HnH2DbWm0Tqy2iFLF9fHyRyHvrQoRGyvI7V6WS2xfM7cXY/GfyI+r+iEMjARxOZ7d1aZAgVGsqIgnsqWlU1ydn7HLPLvc/HTr5+4rNnUPUgVtreAJSsKAwhXlJPOPJ251idddR0OkuNQlyJkeSr6W48a0el3YtqBsKIPEG8fZU+0tXT1THDZXovs0U9WP1X1X9rxOdZnxLde8862yxLbUUqSQU5g5j/N9Rq7frDq+xax1wWnR5LgiOR2EcDBrmesOqj1mkqAUjY631kdvm11wnt63P0M3FP2fz/vl9DNGhSltke+k1oQCaKjoqBAo6KhQAdGKKjoGLFehPBlp/wAasTd4y418GviU+Se1MV55FdD8DGlejta2ScHkSB89GPqJ9FKS2EazwwK/Jf4v9KhSPC6fyX+L/SoVK4GzWauJ+KWb9g3/ACJqyKardXT8Us37Bv7tNWM1zs2Bdo6E4VFt7CloHRruLSq8g/JJHyVjakyR37KAH7S7cF+FLuhRupEqMA4JE4moej9NN2pDhaS5duqF5SLoKhAKccZE7qFm0j0ra1CUOICwtEi82tKThxjMHaKhaACmYsq0pSUsSDjLwvEdImc4BhQOIMVaexDNHFRrZaA2m8ewbzUiapbWrpV8BgPfzrnz5lihZrjhqlRn9LsKeB2k/wCdgrH23VG0qBAComQQoA+uuqsWI7ExxNSU2E7wK8mPpCePj6nZLFCXJw1WptonFD/oB/3U4xqM+fzT3aUJ9ZruPiHHuo/EePdTfpjL0X1+5n+mx9WcfY8Hzm1oDipyf5atrJqgsJCSoBKREJn210k2E7CKaXZynMeio/5TM/FFrBjRj7Lq00iMJO851bMWUJyAq1NnBpl9u4Jrmn2mU/adm8UlwMJIFWVlsGF5XYPfTWjtHlULcHVzSk7eKuHCp9ncBkDC6oiNmGXdFep2PsHGTKvJff7HHn7T/wCYfMQpqKIdUZE8qecqreaeBC2nkui91kLu3dvkLQJT2zXss4SLpXR4cebdBAKAZBzIgxHbNLeM1NXJCrwGWWYB57ahKFSgZGdRM8o9IrE2HSrrAuiFokyhWPOtuskTOO6M4gd+dc4tqwFKx2n10i4ok27QNjtklk+LvH5JHUUeXurEad1eesqodRA2KGKDyOztrSdIVZCBvqzsOlFti6qHUHNK8cOBqk2hvfn8/k5iRSTXQNI6uWa0yqzK6Fz9EvyCfmnZWM0lot1hV1xBSeOR5HI1akmQ4kKhQoVRIdCio6ADFWmrVtLFqs7o+S6n0Ewe4mqsUcxj/mFAM7X4WzhZf4v9KhTHhLfvs2BXnNrPpSyaFQuBi9D6/sIYZbLNsJS0gdVkEEpSkEjrYjjU7/8AorMKIs1tMZ/BJGe+VVV6G8ITCWmQW7QS2ylBupBGCUgx1surSrX4RLMVFQYtCjORupkFN04yYwA2Vk/I0+JZOeEEAfkFvjeW0pGfOlK18UAD+DbdmAJSBichlnVcPCe0qbzD4GECULxBmZkRlR2/XZs3obeIX0SwJT1ehN9QOOBVECKXwHv1Mjp9Tr9pUtCFIUskqSoEqReUTdVG0bqO9bWylTa3HbpEKSpcpVjAhYw25YVfaO0j01pfcQm6HCHIUYuhSldUxtE1aAKCMEgmZwVn3VTkZpbDeqz1ttbo8cWtDbPWAVcbvrMgTdi/Ak48K3iLSw3+caH7yZ9dYq0oDhSggwBKiAT1jsnhUVvRaSVp6Na80ohKhjOCpjLhXJm7FHO9U50ulfk2jncFUVZ0ZjSLKpuOoVGcEGNmO6nfG2/PR9ZPvrM2TQymmw02jDNSsOso7fLBgT3HhTg0csSVpVcAkgdYn5ghZOMxlsXvEfO5YYtbUJWvDqzsjKVXLkubbpuzskdK6hN4SJOY31G/G2xfrDff7qwGltHP2hwuOMOmck3FdVIyAwwpxnV/ESytI4Nknvr2MfojBoTnN6vGmqOR9olq2WxvPxqsX6w33j2UY1mshytDZ7a51rJYA4eqzcAwSkJIiBnjjjVrqnqilbSb7JCyZUtQyTsShJzUfOyHGpzejOy446nN/T7FRzzbqjaJfbdSVNqvQYw37qNpkX0lWOF4DZM7d8YVIUwLO2LiJu4BKc428zmZqNaAZASu4ZIm6FbQcjV9i9HxxvvJrfwT8PP3/wABlztrSi0J21DwClQMziewU284sHCYjcDjUTxk9KQfmnbtT669Zs5US7WtISSoEjcASTwAGdVdhXZSslsdG4D1kEFo8y2YB51ZOO5RmTTVsbQopK0JJSQQSASNuBNS5q6GougODFXEeqq5SwBjUh21SRAPldxqN0GRONCkn4g4sjPPlRwGUZ1hLZY09IszJvGt++MDyrFaQZIdXuvGpb3NIFX0cdlNqp514JmajLJVwHeapDG3ndkSaCbSqLrkOp81eIH0TspwoAGFRnRFNCZT6w6ObRdU3eTeOKFYxtBCtoqjIrY6wC8xxSQfZ7ayCquDtESW4mjo1DLlSasgMUZyPKio9lAHW9eD8U0bn/0T/IzQpev6LtnsCTsbUPQlmjqFwM22qeqll/B9nV0CSpVnSo4qBUSiTjOE1CtGqKVDDRqQSMxaBInaDGdanVVwiwWUR/2zf3YqJadc0trWgtzcWUHrjG6YnLAc6yeNyexSlRlLJqRCo8TSSf0loyiMoQPOFQWtTXwH1KYZVj1Ap0puhCzeAhJJSRhNdJ0RpkPNh4pCQSoZzglV2ZjbAqg06+EuLtBeCUJSpF3o1mUrSqQCDBJVdMxhdFZ6aNIu7OfamAHplxjeQkHhdKiPTW41asRddGAISCetlOQmNnCue6lWghpd4YlxE8PghIrsOozEMBwiC5jjnGz39taqNumRJ1wWQ0W7EB5CfosIHrUaL8Dv/rixyZY9qDVwg0smBPCte7guEvkZ6mULeh3yT8degYf9KzYnb+ap0aGe/XX/ALOzf/KrhpMAf5jSyaNMegWymGh3v1x77Ozf/Klfgt4ZWpR+m00R/wCqUnvq3FA0tEeiHbKxgKBuvBBJ8laAQFcCkk3T2kU4sAZACn7Qi8CPQdx2GmUm8J25EbiMxSWHGnair8kJyZU6WaKklIUUExChEiDx9HbVLbbQEH5RhRwSCo5bAM60FsbxrM26yrvEpVBCjmJEHhRIaJXjQjmJph22ASYJ4CJOHEiq9wOjMpP7pj+aq612siACJnrcuFQ2VRp7Na0KGIIg7cKS/CjM4YVjzblpwk444Cj/AA0oHHIRGeNLbxQtzWWtGUbIwzqBarRMDHBW0EeiRVZZtOXjOB5GamnSoIxqXGLLTkglEXSJ+QdvA+2sTbnj0ignfn2VfCyKtL6lJeLbbCSXIUE3hdU4Ukbdnpo3rO0vMkGBlBEwNlFLhApVuzJlOZOJptZrQP6BnyHB2gjvE1X2jQjw+Te+iQapDtFWuozqs6l2hlScFAjmCKhuCmAdvN5pY3pNY5Va5XrFZJ5MEjcSO+rgRIJWyk0ZyFEK0IBU/QlkL1oZbHy3EjsvAnuBqBW48EejektvSkYMoKv3ldVPtpPZAbTwqjq2Tk5/SoqV4WfJsn8X+lQqVwNnRtWB8Ssv+na+7TXOrcqXrX+2c/mro2rv5FZv9M192mnxoliSehb6xJV1E9YnMnDGaqEqsTVmZ0DbS3ZrK3cUQ4Fm/wDJBDijdyzIFFr6pJsaoTEKT3mrHVprpLEhF4jAwRsPSLIw2jKuZ6zaXtBftDDi0llq0QQqEpSkJUcXAm8ZMRt31g4tmiaRE1QcBaUcgXk/dpwruOjXIQkDcK8/atPFNlmcemSd2IaQf+K3zHhFDKEdMwoJIwUPJPbsq47MmW51dpylvuQOZA9JArnFl8LFj2hY9B9VO2/wq2IICkqUopWlRSB1ikHGJwnGeytLIo6NNHernVk8MFgXn0zYmLy0CJiY6qjHqqcfCfo/9LPJKvdRYUbbpKIrrFHwnWD9Kfqq91NK8KOjx+dP1VUWBt1LqI46EqmPKEHmMj6J7qxjnhUsHnqP7pqvtPhYsRIA6QwfNwyIzosKNxarWkZiqy0WpF7mPV/+1kHvCbY1bF+io69ebEtYPSKHVjFJ31EikjZOKbVu7aq7ZoFpSr19QPmg9U8xVQrWWyLHVeT24VY2DSCFxdWlXIzUMZUaS0I4nrTeTOwxhsEH2VUBRvgAQZ7Z2CKd8LGkZaas8m64StcbUtwEj6ygeyuV2FtZfS2l1aZVCVSrA7DgazyY5SXqyr4GmNxXtKzqlqsi2+ssQDtkHsPGmm5VATn6gMzyFZC2PPNsJa6VxSy6E3ryscSTmacbtVos7bvRuG+CESQlRIJGAkYZ41x/p8le0m/Dn8nUs8L4dFq+xdQoBRIJvEyesSZkjdAqEvSC5marlW90EhSySoYyE4RsAAypk3zjI9FdLhPqY64eKLxvTCxUlGsJG+s2Vr3D0mm1Pq83vpVlQ/2maxWs4jHvqtf0uwrNCeYwPdWdetB8091Q1q4H0VrBy8UZSjDwZpFPsHJSh6CO/HvrLaSSOlXdMi9gcs6kWNpKlgOLCE7VHh7ag2hMKUJBg5gyD21rDkhrYboCimhWpAddy8F+hfF7GFKELeN87wMkj0Y9tcv1G0B45aUpUD0SOs4eAyTzJ9td9LyG2ypaghKdpIAA2cqzm/AqKMZ4WD1bJ/F/pUKHhVUCmyEEEEOEHh8FQprgGdI1dPxKzf6Zr7tNWKlYHkfVVDq/bgLNZkyMLM0c/wDxJqyVbAQqCMjt+bPtFZd5FselkPVI/E7Pxb9alGuN66x4xbCowFPug4STdKbvfFdV0NpFLVjspUYHRoHaZz3YSa5Lra8FOvHNJfWo7JSpbZjnANOMkx0QtEEwrHC+MOMJk+gCtNZXpYQnOUHlnkcc6yOjbUELUFGEnrDnBEeqrs6YbDLaQqVAY5yP8BNTIHybGw6q2N9hsuWZoqKBKgLivSkjGuOafsCWrQ822olCHFJSZnAHftjLsraaZ11cDaWbPKEBACnI66jGIT5qdk58qwjt5RyNawTohkcKIBAVgYkb4MigmfOp0WVWGESYEkZ1Oa0O4Rmgc1f8VewFcQfOpJ+kas3NDODa39Y+6oq9HLHm+mjYCMAN9OJSPOFGbEreKUixnaaKACGxOKqmNWZvDrzymmkWdIzPpNOeNoTheHZRSA0uhrBZApPSuJ3kQojkTGfCttZdL2JBSGnEoCZnAgGQOGNcmTppCcgTQOnlHyUek1Dihmq8IluDr7am3EqSGwmAkmZUSrrbPk4VT2qwpbUhxKReQ4BAnNUQD6cKrHdKdUSMxiJyx9eFTrTpZp1u4V3FKjGCYKcUm9lsrOSd7GkWia4pQILvRtrQs4KBUCdhTjupaCVQorQsF1J6kxGInHbNZZ8EzfUpXEmc9uNSdGaZuKAUVFAEAYQMQe2k4bBr3La0MolV0kkYlRiMcAmm1GBUdzTLCUKS2lckzjt5mq9Wl5+T301FibRczTS1VVHS53DvppWlDuHfT0MNSLFwzTRiq5VvVwpJtSjy4VWlk2izNn8glJIkHDaNmfGBVXbBCzz/AMHOluaQWU3SZTEQd2dRaqKaE2AVIsFjW84lptJUtZhIG0+6mmGVLUlKAVKUYAGJJOQFdt8H2qYsKOkWAq0rEE/o0n5CTv3mnKVCSst9T9AIsNnDaYKzi4rzl7ewZCpOsLKiwQAtRvoPUxUIUDIHCrBAHbVZrIU+LrC5ukpGC+j+UI62wcDgdtYpmlGG1tdSbPZEpU4bnSJIcuyggM9QQMhQo9brEWrPZUEEAKeiejyJaVgW8CJJxgcqFaozZK1VtKk2VtDjZwRgpU9ZJggeg1OdeTGEJMHKYk5TgaorJp1AaaSXWoDacCsyCEjYMqZtOsiBk8z6FKx5VhW/BsWtn0UFpSHbQoZSlBIThhhI3VnRZULeuKm6XLuZ8m+NvZTr2tTWxzZ5hOPaRxqs/GBsGQCTekG7EHYedNJhsXGmdFNNFMJmZzUrZGwEU3oPRSLQ90RASA2VdVJUcCMMTO2qu060dJEpWqN4/wCKhv6XUryW1p4pN0kbpGMU0n4idM6BpTVBlQB6RLJAjyAEGNpSVZ8RFZS16GS2Y8bsZP7Ug+i6QPTWZtr6yAVIMb1qUv1moPTncn0VpFOuSHRfWlbaDdK0L4oUFjDsFF+Emt7nYEe+qLxpW8dgHupQU4cr55A+yqokundJtDJDx5qSPUKhuaXB8luOaiaiCxvK+Q4eYPtoxoxzaAOakj20Wh0xTlvWfNHIUwq0KOaj6ad/B8ZuND96fVShYU/pAfooUqjUgpkVYwmQeEmkGpT1kAyvEbym77aa6IUJoQ0BTipAzp9FhWYAbWb3kwlRmcowxqQjRT5wDTmcQUkY9tDYFaVTnQir1GrNoIBKUid6hM8hlnU5nU1wxecSmc4SVRS1oelmYaUeIjKkdGa2idV2AoDpVmck9UE9sZ4ZVOs2gLNj1cY+UbwncManvEh6Gc+SyTl7T6qlsaJeX5La1ckn1mujWZpCU/Bou4/NEedjEqEbJpSHiSUlQSMbpxGPHmNkVPesruzBs6r2hX5uMNqkiOeOBp/8ULRJEIkfPG6a2aVBJAwyOIG2e85US3LpxwnMYggbAU0u8kPQjKfiY6IvqQiQSJCjIGcVKa1LlBJcOG2BFaZSVYdZRkYXjsIyAOQ9FPIfULwgEXMogbCThmaXePqPQjGL1TCf0iuV2oll1TtDrlxtE45zkN5reFSiQQB5OUDHhOzCTSr4OWE7ht4QaO8aDQi41V1KasSLx676k9ZZ2cEeb66v2sMKxzFrcQOoteMQL08Jx5VY2HTmJDggDbI9J34bqzcm2CVbGoSuMTVRrI4SxOHWcQkgqKAUlYCgVDEAgxhvqXZ1h0JUfJnDHdx38Kp9YCu6TCXUhaT0ZSfJBBxBViQYqovcGZ7XcBLVlCUMNiXeqyZTk1wGOFCqzWVQU2yQgIF5YAAAySzeyJ+VI7KKt1wZMwqVIEYE76mJfYA8hf8A6++hQpuNjiyYytnDqHHgPfjShbGhmg9gHtNChU6UNSdgXpNqMAofuo9ppL2nW9jahyMUKFCggc2ML0+IgNJI+cb3rqJ+ERsaaH7s0KFVoSJ1tjqdIK2EJ+ihIo/HCc3HeyB6jQoUtKHbDSts+UXTzP8AzTjRY2oV6AfbQoUUFktl5gZpVhuSn30+3b7OJwcz81P91ChS0oepj6tJ2UgfBuA5HIgztgqwo7LpizoI6qziZHRtgZRsVNChS0oNTJP4ztBJSErGMgwJA3eVS3dPNBQKelCruCilJIxkjy8aFCjQg1MYTrCyZlCwZxiIM45XsKdGtbYkXXCLoAJi8BwIVw2zR0KNCDUyOrTqMCb5BGMpEzwhXfRWjWFmB1HCDgRgNo+cZPGhQp6UGpjw1mbvYJcgQcQlRJGM+VgZ7qW7rO0FYIVAzBCcZx87ZhR0KWhBrYx+MaFKiXBOGCUZDEfKGOG+lL1ibJMhZAPW6qZVOZm9IzyxyoUKNCDUxs6yNkYJUBO4Tlhje5U7+MCLw8vIHyU5bR5VFQo0INbHVazoEgdJBORSk5T87A40g6xtpUk3VKEDNIBiDmL0KNChS0INTEq1jbSVGHMThgnCf3sBngKOwazoSqSlX1Un1qoqFGhD1MnN62IC0gdMADJiMey/FWVs1ts7qCm68FSkglCFCUkKEi/iMMqKhVRgkS5NmW1h0w0UtpQlUhS1K6qUJ6wbACUhR2I20KFCtEib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AutoShape 4" descr="data:image/jpeg;base64,/9j/4AAQSkZJRgABAQAAAQABAAD/2wCEAAkGBxQSEhUUEhQUFRUXFyAbFxgYGR4dHRwaHxwdICEaHxwcHCggHR0lIB8fITIiJSorLi4uHCAzODMsNygtLisBCgoKDg0OGxAQGzUmICYsNDQ0NzQsLDQsLDQsNCwsLDQsLCwsLCwsLCwsLCwsNCwsLCwsLCwsLCwsLCwsLCwsLP/AABEIALcBEwMBEQACEQEDEQH/xAAcAAACAwEBAQEAAAAAAAAAAAAFBgMEBwIBAAj/xABIEAACAgAEAwUFBQQHBgUFAAABAgMRAAQSIQUxQQYTIlFhBxQycYEjQpGhsVJicsEVJDOy0eHwCEOCkqLxJTRzs8IWVIOTo//EABsBAAIDAQEBAAAAAAAAAAAAAAMEAAECBQYH/8QAPBEAAQMCAwQJAwIFBAIDAAAAAQACEQMhBBIxQVFh8BMicYGRobHB0QUy4RTxBiNCUnIVM4KSYsJDorL/2gAMAwEAAhEDEQA/AMq4Fk3zcuhdJbn4mAv6k7nbFSArDC/RFM1lFVxSqOh28tj1r8d8W27YQqktMFTZs9zUkYp7oihpN/e/nt/jgBFyw9yboB7W9K3SYKiizAZ+7ZK5UQfM8iPQ46WE+oNytpvHBZrfTKjnOezdKlzfD1OzqD8/8eYx0qtJr9Quax5GiB57gZG8e/7p5/Q9cc+rgyLsumG1Z1Qy99LCj5kb3XI3yGESCEYQuXHPECpHezbWrDyP6/8AbFlbYhOcNux/eP6/6rEAWNq4YYuFS9C4ii904uFa+C4kKL0piQqXOnEhWvtOJCi+rEhReVioUX1YtReVilF9WIovsRReHEUV/g3Mj/XTli26q9ihCANvVA7/AEPligFkorlc5CCNt76sAPx1DYdP52cbtCESVYi4hlQASCDtYG/LaudVV+XQ9Massdbch+ezsb7J1oCz5X0qgd/PGXEQttDp0Q95AK2Brcjz9PTAyCjK8MsTmXCLA3hbZfHGAyVsTzZbseTDrgNIZ2AEnXbY2Pv6LR1smjsPmhlnyxZu7SST7UnwggEgFidio1H8+ow/jA+i9kbfDYmqFOniMDVGUZhoYvv9k9rkI8lFPKpaLMZtnlCCtSoT4QbFjSGs77MW32xysdiCJqjfA3cmJS/07DdNUbTP2jXsttStxTLzJJHktP2jqsskl2Y0PJdOwD1uQwJtxyA3dp4nFPYM7+PMLWIDDVIp6DjMovHlAgCqNgKGNEzqhpI7DwCKP3jVTNIUCkbFVCtdjcb7YE4TbvRqPV608E2ZVYp3mfMaYwWBJVbYbcwLr/v6YpvVWK7S4kEIRmcusgXS3Wvp5+W2344q+YkpjqCkxrDofHeg/E4dEv3jQ3J58h5DlhRzTsXVwtUADMdJRLIy96nwMABWtiDqPX1x6TDVXVKbSRs8V5jFUm06z2t0kqCeKjhjNAJOxAaJcAEJzeWSYb7NWx6j/Ef62wi2pSxQ3O58QnsRhauGO9u/53IDmoWQ6W6cjfMel9P8ThKpTNN0FYDswRvsyPA7eZH5D/PGTsRWaFA7BN+fP541dCXb88WougMSFF1pxcKLoJiwqldBMaUXDJiQoudOKhWvKxCFF4RjMKLysUoucRWvsUqX1Yii8OIorfCXp/8AXkcW3Va2L7NfEw9T8/liEarKtcOmJZdOVy7lR94P6bkBwCPmPPGSoCrPGeMvGxjOWyCkCtUUStsSd7JbffruNuWKVgyiXCuw3FcxCJIstHokW0LCBC4q/CDTbjcEVt1xJVgEpQzcZWgSde+tf2TZFfhviKkzcDnZpGk0RpUASlTSD9nd1+0QLLdbsdMRlLo6RgmTJE30v4RsTuCo9NWGcS0QDs1sOOqdexfBPe5opDp7mBVbTVASAnSu3Tm7fJb+LDOOrtrYejfrESfTzv4JF2fD4ivQYIbmEdkA+6q8a7Yoc6HbU2+lZEWyE8WjSjWCSd9JPU4QaWPZPRAxtJN49F1a/SYOmMO2pqASAB/UL31MQAr0MvdK2YzTXI53J3O5JCDzqz9Sx64cALrAAdi5pIYJKXM1n5Hd2VswFLGgo2As0BvjeUDYl3FxMgpe4XmWQLGQfADY62xuq86oYWYQAXb00T9oOgHrzCesjEZ8izBlR438TNZBFfDt/EPwwNxyv0W3VC6lmm+1L3fGMkNs23LfY9RhiQRKUab2VTMtpYBW7x5ATI22yDboevrhOrGWdPldfCMLqgZrv7EY7PcWWcmCgGUeHbnX1rljrYTEOfDXblyK7MtR3afVR8TzCIWQnxAb7WF6b/jyxqvimMmntjwR8PgqjwKmyfHsQhgR020kgg2t8rU9N+mOYQ5lxxgjTuOzsXYDmvMHeJB1j/yG3TVRcQyuu0b4h1H03/SxjoNmpNKp9w289q4tZjWgVqf2nZu18rKvwomOB7521/Qf5YScCHQVtp6sqzwbsZPmcv7yGijhGo22smloEhUjYmzsB1o+V41IlDAsqXAuDe9STIhZikburILB0AndTTaWqrG62CRzxJUhDY2xpUp1GLUXarjQVLqsahS64YYpRclcXCi4IxC2ykrw4wQrXBxlReEYpReVilF7iK1w2Iop+EIWmVRzJ/QX+mIDBlaaJsnzhns/nzH2ixqwLDTqDU1AgqoDgEX4ieYryvAnVhmjetup5TBKkm7FLEalkgWUV9l3MhYlb53IVp7F1t8NVvidJJjaiDCuidimTs7FFIuYM8BWB0aQe7KF8DhgGAA0lrANVYIG4wTKdELJaQfRNuX7WZ1UWPWHDx0kjQnWQaGpW78CyCPLcA+dYIMF2xbFLQTrzuSp2w7OiDKPme9kDSuyKjKoLNI2pgNO9WNXWtNdcEosNV0BU+l0Y63Pkq/FeEStlYc1FZnmdIWjBDaCiLGpIAtbUDVq6kD5lqPaWdUzlOo4g280Sk5+ELmVWkEgEA8CCD5FMmgxZd8hANRiiJkKMwMsjKSykjcDSbPQAoOmyTIZlLmzmMC8RxWKZfUqOquMRcn0Hb6IJlOEIstLukbE6aOkTbhiNRs0NrPUHyvDcRNoWcznnO5Q9oFMzAXtEOX7zbk7+lfnguHIiDtSuIJnsQuKMgeAErZN78yST187xh1ekCQGkogwro6zgDuV7LcefMrJl1igCg6XlIqRgHJsNvTMbPKtzjD6oFPMdLIomo7IEa9yliGkIndSxMFKSl3Lgff2ABK2BpAqvlhSpVDiHjkI9OgWgs2H1X3bTMJFkVQxoHegor4TzJB5jbmfXFUSTUAWsQA2mYCQOCKVJJFhzp6XY6ee+/4DDVWj0jcqUw2Mfhn527tuhR7hMWX94jkBYKGBJogqwBAVr3r16DGsMHNIL9nPO5AqPzPJ33Uj5WMZqYSBNLfA5NA6jdeRPPf09cWxjG13CqLfK6z6lR+GYaJvt7kPd9IljXSy94FTyomq9OXP64wKmVrqYuJtzzvVmkXOZVdIOUzv54dyr5dPF1smt9ypsCj+B3xugIdbU27LjXwWavWF4gX7RB0430XWYh0swGncAnVVbgHe9qxWKP8AMkbQPRJhuUFu4opwPtVmI2EULkjyhgiQMFttK1GCT8Rs/tN5nCbnO3orKbdyg41mM82fzDRTTmPLv3hJdtEdAtpIvTe7KF62R54ZpiQLapd/VJQ/jfDZIEUzQRIJYxLHpQA6ZPh3FEaa5G/W7wyaDQ0uBNjCGHmYIQNBgS0pQMbCq66rGlSjIxIUXlYM1pKpRMcaNIqSo7wu5pWl7WBwVa5IxgqLzEUXtYhVqOTFKkb7DwHv2ko0kb7gHmRpr50x2xYAMzuW2WIK1zguYZo4JkKBEJdFLWCBVgqDQPh5myPLCD6VQtlpTD3sDrpk7Q8RizCN3TkyqhKx92GDEDlrrVZ+eGzSLQCTdZoV8pjYlLKcWzGWRgMu6gKD/wCX0gEcxvJTUPvEr0xCStCtM+Sry9t5iiFDvfjUhQQL+ZA+QJ54EQFs1KkCBfagXbTiPv8AEpV2Ywox00RTErRs89lPy+uOr9Jp5qNbeAPC/wAJfFvzOaANSpuxDhQJ3JjistvbBQo0vN5liSIlA3Jc7GtuaGOL3UwbTKPjq7KoYQ3rBsE7/wAbV3mu2eWjI7lnP2lyTKO6MnIsFXSzrfhOpr5cvLomqxxsNNLTbnsSAc/LEfurGX4vHm7lhVkXUQQzFjY5kkqt3d8uuFK9SXJlk5bpf4rOVnmT9oivlpG2I9+SiI1KxRpF9ck6BSRchRAH4fl0wLoi/rD4TEgWcCT4+aTshxJotwq/SwT+dfli9bJUGLhNfAO1UCSB5knJQ8lKkVyJo6d9/PGXMAEBGp1utLl3x3j0WbnZ1kAUeFFbwkDrz2sn18sZFOG8UxTrML5JQtyUtl2vex59DYxUuG1OGhSqCSEwZHtfl2aVszlzqkXcxHYvvbaT8Oo0T8W+4GGKdfKSSNUlVwDTdqmzfDoM1CskDh9h4CQJVJ6GrBP69MMHoa7QHJZvT4UyzQ7FRhyEVaJAQS2pidiTuKPkNzti/wBGwNjXb2qx9Se5260dirQ5IRz6QSeVX1Vifxo4zhqYbUjb8pp73VKcnSPMRHlKo9o2p5vLVp+gofywLEXxDu30SZPUUvZidUImbdIQX9CaoKbGxPp+tYRewl0bSmGVIYvuFZ06n76IStmGtSy+ESOaLURR6jbcb0RjsFkNAGyFzutMlG/aemYhdoJ5jmFVtcchTT/aXqRdz4AVFAGhuNtwMktNGQIuB6lRv333fCRIxgQWypRjQVSvQcaCpcPiQrVvgGS95zMMGrT3sipq51qNXjo4doguOwE+Cy5wFzotHzXsihUkNxBBvt9kb/vYB+vp/wBh8VP1GFDes4+ASR257Ijh/clZe8EuregPh0+RP7WNHJVaXM2e62auHdai4nfbwSypwi4KL44GVa8xmFF9iK1FJiQotH7DzyQ5MiP42jkdAeRYefzGnAqgESiMQ/g+cnOUKQLIGSWkGpb5qSDYArfyxoQRAVPzTJ2onnu0E8fdMzd39ydFKXYAv948ybUjFOB1Kpc5PPuZ5e/lZlaIiLVJ8OpQN+vJuZvl1xmVeWClriHBJVhQrLG9uFbRJekk0LbyN8um2La2XAb1M1tVc4NmGhaWGYgfZn7xIFmmNHYUC3lyrDP07FtoCo7eI7xp6+CLjcHUpvax8b7c8Fd4rnlSPuowwcqg2Y0ii9MfQF0DVvY7yWQ3Sihn+U3Lt2obASZ55/CV83GwQ0BRptr6bWL3IojfrV4FmIC0wdYgI17Nc19pLEeq61+Y2P4gj8MU5Uw3RHjbBs0xAFCgd73AH5g/piSHQDoJns+UYAsadhMRz2BQ03QGsbLAb5471BWyiMk93gk4R8h5kD88ZGqVKIR5YHvTSoRsRd0dgSDy59bPPYHmBudcK2CxKCNu3zP88HCynb2PcFjzmfaKZdcfcuzLZF7qBupBvxY5n1WtUZSb0boJcBPifZGoEtJI3J97Sexjm+Sm/wDxy/oHUWPqD88Jj6jWotmu3MN417xoe6OxNMxLlkmSlCyeLYgkfEV33AIYXyNH6Y7DRo4Iwr06gg+aYZs/quwWoXr+/RJA1KDTVtbLtuNj0Zo18ljolMRgw/rM1RHs/wDbOqbE6hob+X6Y6TADD0nRqOZLHaFLXGJdZmXl9qx/6jXPpX8scs3qOJ3+qK89VNvY/gTJksw0qK8MyEKObCRCrDwrvRoD6A+eM1LOa7isMdYgoPFmC0J7wnQ8qsa5qNQ1aPpdDHRNIEh415ha/UEU3UzoV723hjRECMhJa2VBLpXxOV3mOpmKkMTQ3OM1Z6G/9w3bAZ0SzD1+73S1lYy2wIGxO/phYuDRKO1peYCnmyTqCTyBrk3Or6iuWKZWa4wPb5Wn0HsEn3+FWLVg4QJXWdj0hDv411b/AMvz/LFNN1pwiFZ7GSf+IZX/ANdP7ww7Rf1XDgfQoGI/2yv0kvHvEFaJL6trA+taf545nRO3HwSTMZNi3nwWa/7QModcmwK85RSkGto/LHRwYyUX5htHumaTi58883WQIcJ1DdOLusDUXlYyovMRRQv1+WIVFp/Aogr5dFIIXLbkGwdVDYj+G+eB1ftR2INw3I/Y5yFpFFSnxXyA+96/D+RxlpsFTm31Qfj/AA4RjLlXDxlPjVdiyswPrZFY1ZYhcyJGWMhYqSAvLa6Au/oMZAJC0SNVa4CTHBJYOhnodPEVP5eGrHUHywak/o6jXHs8RCJRoOeHOB+2/wCyIHiaDMvKqkmzILA2OosmoehJkrroUVvWB0w1tRztRJI57PNM4yv05aCNGgc9/kheblLuzNzN3e9Dfmeu12evjP8AvFxKjy8yUqOeedvBSRqtgPdWdXKyD4Wvezu255AjSPhxkaFYqSDK54Rm4Ic2jL32oSU1hFUAmmsAnYX54hFlRqOJumHi+Q7tpCWBPeX5WpGrUR8yVv0GAERK6M5ojd+Fz/R2eGyZd9PTYb+vPqd8OspUi0ZhJXMfiKmY5TASVq9AeZ/LAQrK9jUfFo5AmwfLryv88XN4UA2ofQvY8vMYI3VZWp/7PWhczmXYgHu1UWf2mJ/+IxwfrlYUnUp0k91o90xRYXMdHD3W68UzQSGR7HhRm/AE45uJr0qtMta65071Gggr8o8DgHctIy61DnWDyChQS3zBIx6LEEh4YDBiy6eAwodhnVyJhxnsAkntRGXhfh15Ykqd9BP91uY/z54CzFEHLV8flbdhpGegZG74RDsZndE4fcFGtgdiGG/LocdvDP6sDRcuuwOvEEIt7VezhyuehMYPdzoFPNvEqgfjsKH7uFnPLrlDgOi6bexscc2VkyrP3UbrrUrG9mtz4muxXQUd6xhrnPdBC3WpU2NGV4d3R6pQzWTQPFl8hmGzGuWmRkCLYIcaS4FE6Od8h64dFCpSqh1VsfsdyG92ah1XSJ057EL9o8zvJ3siNGZZGYK3xCjoII6EMrCsEqw2ixoM3PoPlJ07vJ4fKVYXogj+f4GjeFokI0kaKbMTlzZ/AX8upJ/PGmtDbBU5ziblc5QL3serlqF3sOfX0ur9Lxbpgwo2MwlN3avhbx5RnmVB4lCkEau8JNfPZWvlywChUJOWE9XYGsulHgccXfK2YRnhU/aKhAYijyJ251josMX2pBa1kfZrlJ0SSHLyqskcciiTMEEKxa70wtvpXejtqHnslV+qYgS2m7nzT9ChRAzVebf5Df3we9C7bdnosvKMtFE6SqNbM0wkUow2AqNCCOornfpjFDE16gJqOkKYplFoApi/fxG0n9kriKiR5YMQkjqvSMYVLwjEVrg4pRQviiotN7CZCSNF7xHjaiCHBUhfGQaO+9rX0xIljjwRW7Evzy91nM1GPhkLBwa5EXtRsfEfxwu0nKFsgSY1QjMZ1GiWMJUcfKyb1Ekk8/XBIMociFRacv4OQZhz3rf9MW0bFHEJwysAEEGTo65M1o7xgNAbUVoAeIqA6tv11eYwDEVMlIuP9M+S6VH+VmZsI17f2Qy3jLxSnxRuVYHamBJO/wA7N71QI/s9y06oqUwRpHPP4SlRnRuIPPOvJUJFGhz9Nj9OgNj5Ar5RbwrI5558lLCARR2BFULA5bUKs+E2Aa0rbHdsRuqw8S3nnmVQzKEy1sFlUO/yW9e/zVj86xCsTATy8nvEGTzSgl20o9DYlS2zehcAb+YwBwT1J2amRwTr7xX3gPmRhwAwuYQsJkagfPb9cBARSvVC93I1kHYAcxvsbN7HrVYkmQFLQveznc+8KczHJLEAdSR/EdqFbit6/wA+WDsLW3cYCJRpmo7K1pceGq2P2X5Th8ozTQq0UTyqsSTMO88Maluu/iY+fTHk/wCIXZsSxoJADZkCRcnt3JmgKjaZLRtv5Ip244FNDl5mgmcxmMoY7snX4aHrvjnfTxTdjKVN7Q6XCCOF1H1JYd8LI+GZINlu7ZiimRjJXxBRq2N8jajbHrMU6K5e0TuXoPp+HFb6a1hMAkl0br+4HcuOG5iTKjRL8JZlS7301v8AwmxR+eAV2tr9ZusXSmGpuwcsrGxcQ3jHspnzgEyyDm3gYeYOwPzBwx9PcWuyHQpf6nSbl6Vq1v2lQjPZCvhkCiaJjfNRTrYrzDWeeo+WHaFMuJG4rhnqNErGey+a7rMZRr8XfRt+0CpkUaSLobBj9flWZuriVsXtR4KmX91ljcoXzBjAVFYL3kcgsLa35bna9uVY6NCoapIcJtPhxuhOkNyg2WWe0GZ9ccbzPOYWeEO6hSRGQtbM1i7ok354rFAZWECJk+OVYo6u7vdLkeFgjFSAY0sqOQY0AqTVnsjLJkoI2c2itKEZufPYA/e0/wCGM08pJTLmksE6paycJZgFBN9ALJ+nXDYbZKSjOUz2byqyr3IcSx6LmjZtAIItL2VqPP0GFX4Km8zATdLGVKYgE+J2eyF5XKvGNRRh0sgjBxRAEJZ1QkyucxubwJzYVzKgZcDhWozila4bFQootBN10F4yVFp3YIH3VS2qu9qyCCRpVzzuxelb5HbzwWn1qZHattQTtTEo4g+ql1FbYj7pABJHOv8ADHPpjq67UwDq2NiWJsyA7aVWr2Cjbbbl+eDwgnRF+yvCRImYkkRtaIrRArsftKYixubXTY82xoNlpjZ8otL/AHAXC1+zTkqxk83/AFtcwboSg7jdhqBLk+befX01DGKrc7H8QUVrznaJ0tz6LniMitnM53zPq7yXSVAJMgJ0XtysC68r+6bUwwLMOzIBoPDaiva11YtPd6Dn8rriHZ7MRT5qLSHGVUO7AUCh002knyI8PktctV5o/UaT6dN5tnsO1YOHcTDTNvHmD4cVY7GcJ96bXJqEINMboyE792rf9Tt+OwGM4/Gig2G/cfIbz7DaUXCYM1pc77fX8b95sFBxPJ138feRpTlVZi9BHKk1pQk6imxobFrrbDNF5qMa87R57UvjKPR1C1ugPqJCO+z8D3eWDvUl0uHGkPsDV/Gi7WAfri3xMKsPmaLhETwaF/E5cseZ1YKDZYeDmMBZYZSAd63/AJf54gQOxSTsBEDQskX8NV/wm7sXvXyxGkyqtCq5eYqGK2pO2x6Hfr8sGDGPHWEhFoV6tEk0nQSItuK2DsVwtW4Tl0KZYGZ5W7ydgunxafDuCWIUcr5DHlMZL8fUIOkDXhPuungKrqLMwJ7Bt11RDKcFcMcpJPmEYSojozExkeJ0ljJGwJj5eYOLwTD+vYcg2kEC9hcHfrqpj6wqUswAvuseIK47Y8F/rU2bjgfubb3pVTZ1QV3qjUDrskt0IN8wb9ViMJ0jWy+ClcDjnYMutLXC+/hCA57s22cVXCURGXjskqAyjTsBy+Fr36eeOdh8K5tpgGJ8V6PFup1aedxDnCcu+SN2msd4STl8vKM5Fl3A1icA0bsq9H6WDh2jhwysAd68zWxlStTylbd25yUkWWy25KqjB9IJO6dFBGraxWx352dnsM1odUKVeQ4Na7SVk/CIoGaJc5DPlPtKizCBhGGvk6SX1XfQw5HbmTz4nRakTotR9pM44hncpkY5kWJQZ5ZVolNIoENdXRrbkWB5Ycwz308z6bczogDtIH549qHXaxlMOqGL+Q/Kyn2j5KODMLDE7uqardyCWfUQx29R8/PEqvrPYw1gAYNhsE23odIMlxZpbnzS9HgQWypxjapcOMaBWSE1Hi3dZUoV1tmIaSx4YgSwYr5nTsPLn5DGKdIF0nYUy+oWsAG3yVfsS5iz2WcEKRKNzyF7b7jb6jDdT/bdA2JQahfoP+mF1jVmssNiL1CunMe8c9tttt8c2DuRkh+1riYmy0SrNE472ysbKapG3NOx2uvLcUcNYLNnMt2fCzXa0NEGeefhZFmotzg1QbVkblWIwuVoKFxjKuFXdsUooUkG939Pka+l4w5WtN7KPEMqujWNg0uoIASossug3RZFFvucGw0kEFXZVfaLG4zAcRuU7sEuD4VrVsRWx5G7645rMtxtTbHOBG5L3Z3sdmM2vetUGXAt5pLACjcso5sK8tvXDNkvmcU0cM4SMwcplombvGR4pmGpvs1zEhtqrTZGld/vc7GCBpNuYCt5DBbuQrt1lRls7mYaCqjnQAAAFIDKB02UgfIUbG+LgLQtEc88719HkHm4u6oHrvlkYqLKqzKQxHkGZb/HoccnpBTwXWOyL94jtgFPPGbET2HyHPJTb7SeJiLLTSxbTZuXupbH+6j1MK26o8eOH9LpGtXY146tMSO0wPUFFrZqTMwGgAnt/Z3iqHZl3XKQiVdNLQBHNCx02qj4WP3filIAvSuGMa1pxDshn5i99436NHEroYRzm0Wh1jzHYY/666lUO1+T1S2b+2Qg2ST3i70W+HVa0Quwutqx0vpr5oFv9p8jw17zc6pLHNHSsdsIjwuPKw36qt2DkEUyA/74tH9AAf7xXDIO1AxRDHtbOg9T+E0zpTEeuDBBIm6RezfDIpo27/QiK5LNqAmZdvBGGJA5Xq0+l/dJCYASQEoDxA+FdmWtqY3fkR4Rt+PXFMBEyqOi94Pk2lIVFZiW30qWIUAW1DoAScFc4MpFxTOEZmqAcxtPd56LZ+EosOTyWqKHMGTKKoheREYFyXDrr231VtvttjxHSZsTWJsA83g7LbN0LpYeXUYktgzMGNBYxuTHlIWH9HwTUZY42Z+p+zjKjfrRkw7/AA7V6fH1KrftAIHeR7JDFZTmLdCU48FWlo+n449hiDJlJFYz7O+1WnO5nKgDRNPIsVD4Nyqoo+7HpAG3IhBQvGWkSCdnot04cIKXex8Ik7RQ2LDTSP8AlI+BFxL3HiVQEADh7L9C9qCFys7CwQhIIXUQarYDcnltis0LIAJErGO0nB/ftBlzE6rGSQzZcgksFBrvHXoo2HkMSmGOMFwHaj1DSaJbJPaPhVuOZTKZDN5TMZaV17xmMtk+AKFAGx5MCep22x0cHkL35LiEniHZ2ARBukDjRNZbUSWMJZidySZZSSfM4zjzNUdnuVVHQ9vsFWTCgRCplONhZXRGNgKk08WKNDD4Sp5x/wDp0QR6bhTWLw4MlGrkZRHIV/sLw+KfP5eKZA8blgynkQI3P6gY6LgWYdz26iPUJKZeAtnHs94Z/wDZQf8AL/njlHF1j/UU1lCV/ad2YyeV4e8kGWiicOg1ItGiwHP64awdarVqhjnEi/oUOo0BsrH+IxihXlg1cbFhiFkYQIRVXlxmFal7OQLLnII3AZWeiDyN/wCeMlaC0viWQgj7sRZZYiSBrcRoBaEgnQGsNWkaiu5AwIrar5NXSJnljEepgaI02qoHqiT98hL9B54YwjpJCjuKl7RB2aA64URlUyLIBraj8KnSfkdx0xzC5rajgRtRiCQCrPbbioSBIC5USq3eUob7Lu3HI8iH0G9iNqw7SbaTp+6w4SYTn7KeAsiNnJ/7fMANpN2kZ3VCCem+9Dctjb3W7UE3KUfazwhP6bybSD7PMqqNRI8YYpqseQZCPl9Cri6j6eGdUZqAT4XTNAguAKrdiMrcxYp3cqwRQ69/GSG7zV+8rRhfQCvLHl8fV/l5ZkZnGN0aeIPmukW5SHEaN137PYKfOoJTEsio2lA2gqW0u7M631NLoGgbtpA2UNiUhkktOvdw5OydpXSrODBlH9x3XDQBbZrmM7NblQZgn5tuxOr0osXGw22aTko8EY641A0HPd6DabuQwefx6DU6uVLtDF/Vw43eEq1aSPDtQrlGu1BTuRueuH/pr8tYsOjra7fc8dELHsL6JcNRfw1vtsb7BZBJcs6yZYwxyd2j3YViAXvxFq6DTdkVX4dMAk9y5OIydBmzDMXbwTAGu/W941tOx97gSgSLycBh9QDgg0WA+RKy/hOaMULyOzMSraCQT42DGz4ubURuDzvGnXsgtsLpezy6CEDaqVTe/MgEijvtdfTG2GRKwRFk28L7GZtuGnPRNGIgsjHxaXpLB6b/AA8gemOmwU2Uyx33G+ngsZiNFpPEsvpSTLxZeLMu2WRa1L3kOmMLYU7kcj4d754+aYTEAA1KhgFxvsN51+V6No6rS5xaAT2OvzqjPAcys+ajYrIjxZZ1ZZV0uWLRjVVmx4bvHa/hmgaRrEEEEiCLiDJXMxbclpB7E9K4jiZ/2VJP0F49E8kuSBX5a41lzlG+wLhRpOonlMCwbSRvR0fQ/THO+n1zX67/ALr/APWxE+Kdx1AUagps01HgmT2Q5YNxqM9UR2v17vSf72GGGStVGhtI87lufaubTAbui8YodblQFeY2I2PoTgp0SCyf3+MQamMjqiwai6hQxaHXbAtsWo2LO5A3wucx2K1AM5oZJDlIs4NOgLPRA2QA7q2/hAFeZw3hYY5zXuy9iqo0xokTt5P3maBCJFSAGOPZUOonQAAOV+WDV3NLhlMiNfFDpNIBkbfhB8vV7gn5Gv5HA1tTSgAiuRF1zr0vFtUhW+DxI8hEnwhCb323UXsR5nBmxtVDL/VomCaESLGqkARjSN7seZuq5euDU2QbFbeA8CNiJ+zsEcWyq+TP/wC0+OlXbGCeez1CRb/uwv0NJdGqvpjzadST7YUrhUx/fiJ//auOj9JA/VN7/Qodb7CsIzj7DfphrEiHEITNELkxz3C6Mq8owMq1Z7IOq8QyjOwVBOmpiaAGoWSTyAxlWtk7ZPk0DScNmiaVmYyGOUSaSyUNrIUNpsjqRfMCrw9FlV5Dt3uEOvVdTAI3j0KUkkJhjlJOhYwp1n4ygA8IItlsLbct66YabDXkBXTuTKscf4fHNHkpJpHjKDcqhfqt3XKivPHHeSMQ5oGp59U4WgsBKv8AZrgyZ7Of1kBlVtenmCAi1DTrVMyFiOoGxw493WDBoNe3d3a+CE4nxWue993mVVqqVGC/ONhS/M62/wCXE1asEJH9tGR1+4SrWpM0KJ28Naj/AHR+GA4mP0lWd3r1fcI2HaXPAHMIRHM6BjHvbg7b+JnkdiAOeo0vMDxcwMeKgVIDjyAAPDXuXp3spll9gd6NA102u7lXz4Pfua5FQbsj+zQD4fMD4V8T8rVQbZw9qYHOp9+4cSgEdSn/AI/+zp149w1MmAo6BahZtrHwsbHluEZl28R+zjNDcjBdn7/vB3alaDcuvPuJ/wCzuAXMMOu46BDhgObAn9pLNubq5m2O1bNiw4scHjZ3eO7/ABHejgAtIdpt7OO62jdd6R+Khg2XBZvE3d6bNakat96+FkPLfHoXEuMtNtfG/wArz5bSpsc2qOsLeFrndod/Fa12dzsUOXWNq8LOB/DrbT/01jLiQbLntqECFhvEECRxqrsdShmGkqPSidzzO/LBhcop0hCcwba9z88FbaEMrXMt2iyb8HyvDVdzmGZPCE8OqSU2Cx25OeW+ww1jXupUqlfZk77D5CtjZe3tCO8Z09/LGmYyyK0j6mkLRumvSH3K6SF0+Gj1x4KhSikLSQBbXTRd8OJa0uaZAGkEGNPW6n4zl4p84+mU6xDG8E0ZFrbS2QeTKaAKmwQMd/8Ag/DkYSo4iDnjwA39q5GJkEBFM12saLIZmHNgRzjLSGJx/Zz/AGZrQT8MnnGd9iRqG+O3VYQ9AO8LMu0b+8r7xpKIIArKxq5JPFrWib1FgefTHnfprRh/5Uyc0zwFo7oQcZjDiMWGNEBpb4E6c3V/2Iqv9LSkclgcjy+KMfzx1aIJXRrwGLWvaE+vJMqk7uo2JF1Zqxv0+vLrjdUZWmUk0SVnPDNAimjZnkM+XGxUgAoGQm76Wxrlq0jqDgNMDWEQggrr2o9lmQwwQtpSWdFXet5LXSTXIEXXkfTDnVdLiNBs71V3W4rJOL5FoJmgY+KNmU/Q4DRqNqMDxod+v7qVWlhyriAKfjLAV90A79ObDb/W+DXQ1M4jrwF9XXUAB+THFgnaqhXOz0bvKyx0HK7Wa+8tjc1v/L8dysua5zSG6o4pYC2QFtrAG/ztTt9R0xqhXpOdZ3PesPoVmNzFnh8hNfZTgrZbiXC5mYMM2sjKoBtai5Enn8X5Y6T8SKuFq0/7Y77rDaUOD+dFuX0xwU0kr2zn/wAHzJ9Y/wD3kw/9MdlxLT2+hWXjqpayXsjy/u4lbMTsTEHqkAsrdfDywOtjH1HEqmsAWL5lCtEhgG5EggH5E88TMHK4hQvyxkq1RlSzjDlYWm+zfgkj5cW6MGa1SRjojVSysW32FtyTc/iQRrDTyv8A7gdnZzwQ3w6WnYR7/Keu23CYcvwtmRllk7yMu4qz4qCgKaRATQQbD1O5zRaQ8EhEY5pMApG4xHEchAcxrbQ5rQ6qQ3i5liPlt1xz8RnGJOTX9k1Dej6yvS533fO5NxYj1RyE2d+9LRvvfMAX6BvXHQw7Qabt/vqsPGq1XtCn2uVZtisoJUbrb1GSGoHYv6cr6YEHRMIWxRe0Hhonycp3LR1InzXmBy+JenrgdQF1NzBtEfHnBRcM7LVas2bMRr3KFl1ByHQDVQJQrtVWNLeE+hKj4MeXo4SvUDqjGnLvsBN5uT6eP9S73SsY1zC6CYi9/wCoHTt9YM3VTjnG1iWKQpJJ3w0gILOtTuD4rooyHSKLUASACMFwmDqVHupj+nn1BvpuRcXXp0GguGh2biARrG0O1mNyontBNKPs8jmXBoDUPiUciwAogb0gpRd746DfpNUauA55vqud/rWHGgPO7XvNz2LqfjGZRg82TaONiNTSSgknqzigWA3IjGlQNq5Vj/TY6ofJGgA9NY7dVul9WY6Op1Z13DgI87krtO5fMu0PdyKHEhJAOiuYVSSFIGnxL+zz3GG6RLabQ7WI14/CVxbDUqaGJF+JAHidb3VvL8IM0ccneDeNL36hAD+Ywak4FgJCSxdIU672biVn3Fgr93EpAaKPSTqsMbLWDex8QFDyONtsZUfGiX3O5+eCoSc+yHDwc/kAG1XLG1fw+Kv+nC31bEx9PqDgR7e6ZbTAeDzoVuk3ZJjKkzyidy1TJKoaNoj91VI8JXmD8/PHms5DJGvamDiB9rRA2Rqlji8Kw52bQioqpHHGF2ACgswA6D7RfwOPSfw3VeMEc1iXknyHsVTGl7y83Rkuk0ITML3kThLQnmVvexuDsKrlQrfHUz9YjtQXU5JSr287JzZPLEQsJcoStlgNaBSAAw+8AbAcC/EL5ajynYRhrHENsb+eqR6IGs1+2RPGNPXvQ/2KZU+85mXajGFHoGcH/wCOGcI4ZjwC6uKoObRa7YU49rM6TlVosLlPI1uI5CBzHljX1A9QdoStBu1AIe8fISSmXMiss/xyyFACWIJbWdyTd3YAg2IwvSas1Cik+fmnXIwZkoZzLDKjAEd6irqNX99NQsXuAGHxUunO6pI3e35W6YyvvsWL9tGviOaPnO569XJ64PT+0ID/ALihoY7DryAGN6LK6YkGjsaHMefzxJURPgGUaV6SURmjua3AAJFfe869CemI6pl2LdOnntKZXg+yMhkRVRFJBPxsb5cgBQ8jz5YVfVYx7RkBJ7o+V0KOHc9hIfAHePgJ29ofBg8/BMrE7qGV0DXbBaiskrpvw3dV1x08FXFPOYmy5dQSbonxf2Z5cM2jvxqSlBmY0xYAyX+6pJo7crwQfUqxEGPAKsgCzDtl2fbJwOJc2wYzMkWW1mQsiMBrcilTfcAjexsKOGhi8wlrRpcxCzlvdfobgz6sjF65dR//ACH89scDNJKNC/JruporsaFj1A53XI+X54bbMLDgvWxCorPDMgrpLISbiKUNqIYsDfyNYFUMBEphPHs9ziyQ+6qFsQTMSeYLZiJQL9FZz/xYabVgUoOk+6WqM/3J2xz4rkZhxDKGshgrqnPm4Zfw2+dY6FaoHUtLoeEp5X670L4xxFYsssLqkqq2ohujEt1G53vHna7CasjcusSAy6sZnP8AveUhcjRpBiujRYqrAA9SO7bYeeD4Z+Ukc9qqQSOI5C12KV81AjKZGLwv4mUbSyIskZQ1uI9TJ81N3V4swEAaQlTtX7QDMVy+St5JFXWwPhjLiig/fF1fIctyKwXomU5fU+3zPZw4+CNQpOqODWfdx0EXv8JazvAXysQzMbBny5jl2sBlYlWpCSLssCSbv57KYis3EgUXN6pkQLC27ug966NTDNo0c4npJMk3uNR3g+SH8P7QzHO5aIvF3SSER2SKWSNkssOQo8x1APPChwVJjnloMkbL6GbA6md/YkcZjalZmZ8TM7p1ufE9i1GOLNTLrGYRErYoGc0oF2wXffny3w1R/wBPoPy1KTi7cSGi+ls0i2lzZcZxxVVoNN4A3iT5x7IVLl8rm+IRLmXV9URABsagGLBqIA0nxjYAil6EYV+oh2GIZTlg2gf0nYCZNyL6/C6X0/8Am0XVCMx2E6OG0gW0NohAsjno3LZRMhFExaSESbKWMYbUAFUNVrvZUUDve2DACA4i9tm9U+pUBy5jANrrzgfGYRAgZUQiwVF0CGIIGslufmcZe3KYQHuc4y4yVl2ZzoagFUVypQD05nmflhoAAQjOMlDQpvGgFhaD2QYrxDKmMa9CkqLqwEK7mzXO/LfpjlfW2gYF4eYn5CeoQ+pGwD8LZP8A6qdf7TLyADqpBH6jHhXUHPAAqi3aimmAbFIcvEe+zM82lgskxC6q+6mjl0oxnH0X6RSNHAU2E3gk95n3R6RBbl2hF8nmzcTn4VKkD+HTf41hmRfehlkyArntR40r8PdVbUCq+LzBmUX5clPTriqTXCi9x55lcxt6gHH0ulz2OgCPMEg0RGNuY+M/4bYHg/ueedq9Bi2n9PRA3ewRT2hKEysHwnVI5HMfdA2PQsW078tQ8saxXWgcVx39UkAbEp/07FFlJx3SBmy6orcw3IhWSgSOddNLb/ABgbBBQXaJ04GWeWWFgG7koY9S6ihUMLU8x1HoNXmbXpkuzNO4p+q0NAfxWQdroDNJNmUWgshWTbmdbAOPStIPqfXBKDhSIpE63HlI7jPcg4hvTN6VojLAd5gHvEd657A9m/6RzXcGQxqI2kZggcgLXJSRzJAw4SSQAkJgJ2T2NaxGwzmjWLCtAAwHmQJPX9MELMri0GYWQ+QDGqzbimWfLTSwFjcblSRYuuRq+o3+uI0zcrVwnZ8t9ikuoAd1oIIB3Dxte5221b8wATyximTdMYhvVaU/dpe0EOY4vw1srMHaI5rVpAkI+yBBCqfEGANC7PocSiMoeI1+UA7E28MzBOYeN31d/H3g5hRp0rqCkkprDAhdW+liMDDbko1R4LWtgW2jb27+1IXt7yDyZWGdbkSJ2V3seEPp07abo7C72IHneGqD4a5u9LkXWhdioR7llyRZaJWB6boDXP1/XHNFHrl87e5FLphflYCmI9ax02/aEN2qlOKKpF+zEkR7yCRHLTmNUZWAClX1Wy6GYjb7u/MdbAql7LTTF049lOzIiXN56ByYI17oliLdxJGzadP3AB8R53tdXiqRIe2d4+PdSpdruwovx7hAYRnJSB++ZYizV9mWEYQMQdS+KyTW2oDfDpe7KWu7UCgRmDgp5PZZlIIzLn808jRKNQjGhASdgebE77bjocc2oQ0ZinqQfWcKbRKu8b4GoyOtDmFVp4HDZltT+JzG7hT8K1LdGvkMTDM1gbJ8LnTgi4lzWkNAAI3THiSZQI9pc3LlkyWWRoIQzo09eJ6J1JGfu8zbetCupgWU4NQ7AYRMJhOmeZMDf8fOzYoxlctAY0jRo1ZVWQ0bFgEyV8RAIRrrz88INGIq1nAmZ09h4Snjh30P5rYAafG/hMjTdKY+KZyIoGzCploChGnYyMr0zrpulQuCdzq5HajjIp1ASW3IgG8NEcdpFtAbWlA6a0TJ3nhYeVljOd4yEkjK+LunBHOmVWsFlI5sOf6YZiX5uHN0k9zRRNKbTbs4iL+KZpPaLmEjWQZRVjNhDQq/+WjuL3F86xtlRuYzJP8AkZtzoO9KP+nltMPAhuzqiL/PHjCYuzHaLMZ+J82kUPe5PeNFSy9KKUmwApO+37O1YSqZadfPv1vu8yRvKLTc4UxSGnO79kEfiszZTM5oIom7x3NX9mZb1EX1vvOeGS7pDfnco9hBgoB2o4DNJmpJcsjGGbTMleUqLIR9CxH0wRgkSVjLN0e4l7Fc9DlGn7yN5FXU8K3dAWQG5MwHTr0J2uOMXUJWaZVLdATVsN+exPli5Vtu4LWPZjwwDigauWWL7+rKB/PHnv4nqn9E1u9w9Cm6Bhzzw9T+FtM2XDCiLx4M03sActysNzY8Emmw65iY36anAHoNyfnj6zgHhtGm06FjfOCnGMLWZkV4e7lY4QrFyhorWxCaro9Nx+eCVHNEvGiJVpljQeHPqo+3/ApctlO5nI8boqMpsEDc1e43HI+eNurt6N0a/Jt6LjU6IqOACVOAdls4Y3zWTPeLG+hl5saAJtDsy79LP645FT6nSo1Ax5ifC66bcKGkAuudJ+diudou07SxxQyMLiDlrtlOtV8NmiDzU2LBvewDjodIKgBCBiaZbdwuEBkKumu6twrsSCdNpe5J6myR5m9tzbRCWERI3/C27hXEYlGZzc4MaSM0epQzbB3RW8IJoijqG1G+QxkxllUc2k8VicDZmSPNRwxPNHK5JdFYqr6716h4QCoohtqAboMXlbAkaeSyXkTB1878+CuezDtLFw3MST5iOZ0eExjuqsEsp6sNiBXPBYQSDC0R/azw1wqmDOBVrbStmuliT05nffmMDFKCY2628uAUmdVkXbTiCZnOTZiNWVJDahq1ABQN62vbpgwVFNHFplTLQgsAa3WjbAldx/yldr+JvSssMDVM1W5m32IvwbimVfiOW1ZB8q7ShUWPWthzoJcsAxUdNNcyDtimdbrNeCPFDaQARl/C1bs9wuLJROSUeeTWTIq/aMl9SfE2knbkCSoG53zTzlsOdKNjX031M1NmUQLcY90le17huafKyaGQQRIrTKGNsw0itPIgGzfPbDVMtDSNpSY1ugHB+3PGYMtAkWRjaNYlCP7vKxZQopiyvRJFHpzwVn09rv6h4ifVD/UMmJWaNqDuHUhrIYEbg3uKO4IqsHqUCyAt5puujhUhRewyFSrqSrLIpBBog3sQRyOAvWgFpfYPiTvw7O5e7UmdmvxFmMeoc/4eXU/PYr6EUOnnQj2+USmJqBo1JVB4JMoeGSSklcxPq0ctGhlCHnzsm9uW3MnF/rc1qeh2796y6gGHrC4TwnEYkzudQRtm3acTwolkFisa6SKqlZCxPkiHHPq1QQNu4J/CYWp0nWOQRcnYD7kaDirQ4XxHNJm0z3hE2WcIoKlVIGyhVY6TZVr5nSLOCYI1BVmrt5PkjfUjgcjGYXYTJi5mNpCAjikIyeVzB8EisNWojaIqLQ14QDGwahvemxzodSlUqZmTDQPP1JnymFMPUAMu0I8CPyEu8f8AaYkIMXD1DbBTO1ktpAH3vFW2w2A6XjFPDMJD6lzMgaBvcDcxtPglcRinVDcz6X5/KXG4dPnck+ekZmEUumVtVkghT4U00oC2bvc1t1wxUqAZc2+NfQbFGN6Wk6DcSe0CPO+9NftB7EZfLcOEmVhYBWBMzm2cMOZ6ActhQ3xqqxrIIN5580vhnOqdIwtH2yO4ib6/bPDgiOVMM/CEyhjJeSOLSVW6YK1MOtg/zxz2YundgHWkjzJnwPmu9T+nvcBUe8CnlvfZlaI8bjiAhn+z/mjHnp8s+2uMkj1U0R9bH4YPUaHlruYK4BaWlzTqD6LvhMkQlzJn0Rwzhg6saCltRB6Dbdf+IY2WZWho2J/Estm3L3s/7Sstk8umWaJ2MWpbZgxIDGvEEAIqq9K588DdTeTZc2YW7ZeSSvGYmr4it/U/X/V4NfarML8ocOyoZ6KoqNKGElbqt3V9OQHQDGhJZCKKTgQSFoXGWPDwuayWay0srKkJQMj7WT8KnVzJ3HlhbG/TKGMphlUm2kH8KU6lRjssa71VX2r8RjZUly2XcsaXSHUk/MsRjhP/AIUwzvse4eB9gmHlzD1hrx/dLEHamWGS8zlhp16uRU87qyCrfgMela0NpimNgj2W2Yt7DD22THke1uVkkSQP3TqpFSChZUreoWvI+eBdGYyrpOx1Cs2CY7fnRWe2Esj5XLKxVwJfC4okgIebD4um53xKoa1phBeA2Hb+eYRn2UcQWHKHUG+0zjICOQOhTZJ6bY8b9YwVTFYrLT1bTzdsTpE33Lb6Lq4luxpPnCC+17JwTZiBleOLXHbPoPi8VWaG9D61h7+G+lp0ntfNjETpb8qv03SUctR2UgnW+7ik33eIxiATLYZ6aiAd0F0SOYQ0NtiLAO2PVB+Zc2rSyANny53IvwqDOzcNnhWUSQRtGWjcbr4yR3bX4R4V8J232o7nIaCgVLQnTtVPBHlJ81GrZdhMoIhVQdTx7kb6WVwBZO/xelnqUzUw72ACeM7CN19D2INJ/Q4ljnHqzsg+ttiTM7wfvcqHyQMkGlSSykBd3DAtyElldtvwIwBlZufK6x/ZFc05Z15KUcny2rYDz3vz2ODlCBRTgfCEzeaEMjMq6XYlavwoT1HUgYw4wFtjA58FFc/kg0Id9a90V03VMA/M7b4E5stMawU4STRcNxTj7UeGPHJkXyNCZQ/d6QtnSVe9THeqJrfc+u/F+hmth2F2Jm+kjTWba7d3so2g6uxxp7I75/ZUF7P9oZgr9/pckMdMihifiBkKc62AU2FBAAFnHebi6cwG8+0oJw0NJc8AjZf4jzSfxFM5edhzk8gdVWWRNQYSNsoYldr8a7896PLYoxQluW4Nuzb4Km4Mw7NaBPbC3zsZkG/o/JsCP/LxUPMaFxeJ/wB10b1w3YVxlw3r899s1/r2cvmM3L+bucdivGRn+DfQJ2j9gCDFsc15C2vo1LeEcyy187rACC5waNTZbFgStS7HcG7jK5/vxbrcndqaGnTsS9EXs2w8jvyw2x7jR6NuhIE+A0Up9TGUyTB8l57VMxeQ4fMwJ0TNzbUSCNQNkcvDyI25Y5WGccoJ59ExiBleRxWkdm+DnJQSyPJDC0jtJI5Oul5L4mO4FA0fOsbc1rNFZqVK7gCJOwBLnH+1DRTquVnLLIves4W2LOECqBICFUhLIC34tgOeHcDgziQX5gGN1J487YWqlBzGQ8QZjw104kLO+1nFJlligymvvEQo6CNWKrdohtSaWzseW2LxVSg95NC9zJvc8J9rKntdAY2/5Vz2fcKny+e15uNdckLyKHpie7ZCwobAlNQ9AfMY51Zz7ELQwtQOa11s1kdyeWX3fNwP4R7wxKnyljW6Hldj0o4QFJzsPLdWz/8AU28YC7lFjeke2PuHqJ9++EX4bm5c9wJ4JIz9nlwt87MJKG+tgrfyvDbn5gYNokeq4+FYxlRsnaWnvt6FLvsm41GO57xlUxeFif4iFHpak0fNa67iFMMrmpaDF+d4v3J3pHVcEKIkuEiB4g+Lcv8Ay7EocD4yuT42016Y1zEgb+AswP4c/phpzerAXNrgfqHjifyrHaXM5WXOzSZd5Zsu8neSKImK1eojmhVdj8hyxYMNg6obwCLEz5KhxLKQSSM2XaaKInwxt3TFdtxqbMAkXdX0rnihVAsff4Qch3J/k9uxlSSP3II7RsquJrpipokGMbDnzwQgEKATZLuS4NHS0LFeZH86w3WY0GIATdKdboVxrKKuZUD7q/md+eF6uVroborlxILtV7AS08WokhTYs3/rlimHVU5xJEprXMRW+sHkuna9xqseg3H/AC45eOGJdUYcPsmdNsbO7zXVwbqIaTW0O+dm0Qh+f4Zw8gu6ULssg0tud9hQ/HBcJ+oLCawgzw0slsY3C5gKUef7odwPMcOhzMoM9QrXdNol8dgWSviog+H6bXgldtQiAuc14bomLspxzIjJrHNmUjYZh5NJR9w1gGwtDwm8ccHE4X6kcQ2iXtyhtiB2rs4XEdG3MNrY1Fr5tChPbvNZbMxwplpRLoLF6DAKNgosgWPT1x2ziOlHSZC08YnyJ4K8TVbiDlOnb2bkuyZEGONa3Abfe+fn9MBDjJVOpNLWgj1Wg+xXhJky+YIcD7WK7NckD1/ryw01wAJcuPVZoBzICF9rZ9XD86g3rNRkkeSoB5ct8PhuWk8m1yPJp9kpWDulZAtGviPdK/s+4s+Xn0bMko0lGFrepTrC2F1DSNz5YSr04b0gFwmsM3pHdGTqmrtj2RSNnzMUsccL6GWNg5IZ0LCMFNQ3UCiSBd+hOg4yQlwIAS/2Nes7Z6Rv+mMVnNa2XJjCtc+rDb2RriTiVI4AHZ5NIVVUljch5DkeR2vEbJgDWCmS9gpuDuCcfbBK882WgypZZVDuCupZASooAjcClNgDoMZrPaxsvNljBUnVMxYYjjEbfhZ+PaRxICCOOZyypoNhW1NrYeLUp1HTp3O+B5BBJMDt70VofnyZA4k7u7gRpOxVu0nFOJ5mFZ8xYjZCq0qoGAK3QWiQDpOrl0wSjRotqZmgSs4l9QMyEQJ0vqe2/FFvZrk5802WrMiKLKSq5V3I2JJOgHayAQR+96nHps7RhWkCSQQYGu6eA2dnBccuLXFsIN2tzKR8RzrNGkynMS1ZYLZ1eIFSN1sHywjiwXU2NBg5R6JjDPDJkTr68+29KzSYUJVE3RLhGVIzaIPEQyG68yrXv6H8sCzQ5p3Fapm4WrHOjVxCGRe6b3eQBWayWVJWHy2PL5Y61PCGnhhXmQXT2AGNe5J1qpdj6DQLSfMCFPxrIR5nh2VLBphHPfd6nJbwSKRdEgKVJoCjp0ihRx5Xpw2llEk6W2eK7VekTiHti88Et8elmzSyBBmZMvGGkXulBUot07sSAuwNLV4I2sKrb2PHf7+ad6RmHIkXOvwN1+zcj3s84Vmo+JxyZjL6EZWVSXjfSAlpQViQNK0G5GiLxVFwDyzN3X500KrH4kVqDWtYQBeTHft1k3GqHdpeL+657MKALOaYbbVr8V8t/ix16X1B9On0YG1ApVAGNO5DuJdpftspOx0GKQhm8kkUqxwviHZ23Wq9cOymNCusx2zyjZudyrTCUAAKSo1hiBud6IcgkXyGOdQFSkDAtM37L79yIcQwOaGG8RYbjbWBtQzh/bvN5OKSLLpHpZ3dXkjLMveabQX4aJo1R3OCUmwBOxK1SHve4N1M+mwdqD9ncq8bRyRkxsVksmQbeGwdK7jpsQdyDyGNOqxN9ylDDvEOEjVdtDGLDPHZHj0REkN3jqTremI1FQdyaI51WMF5150lFZhXZrxxv/5ZSe4kTwuqayQwiO4ZXetLjWEUsjEGvCSdqF2Ov002akwfLegVmGhBcL3B7WmDzxRfL5OHQlBvgW/s5G30i/Epo73uNsLVMQ5riA2f+QHkuphvp1OpRa8vNxsY4jxCUYJFRlkO9HdCCNq6kdDdbG9jy2OOiDC8+0wZTKnbUbARKgA5KWrr+1Z/M4L0smSEXpZtMKq/GkkYyEOL59f8LwJ7szpWhVBU2T4lGsqsdVH08/maxTXASpmBKI5nieXBIZ2XmeViib5ixz8rwu+m17swbPeQV1MP9RfSpin0hbGzKHC/AwR5qpneIRSLpR9fU7EHYeXlgtJmQR7yk8dixXINrbQ3LPbcyhceRJlbuYzItKBVmzW9Hfqaw7RrNYDOq5z2tLoJsiIV4gC+WnXehcTAEjmBa8/TGXVGvNj5n2TlCrTZA1/4hcxT3ISYJdLBVpRpPMkmyCB9cDxLXOaOHApjDvZ05OQkGAO1FYoJ1dFkjj3RgPHZLaXO1bdeo8/QYTdSAYTE6adq6QpYgVGh0AEECTN4OkcxKY+xLHK5V8qx05ibMao1tSNCxBSxkFonUUfEenPEq0xiaLqTLk/v8pGhRNCuKmIs0C513DZxjVdcWygysTwyapUmdTKFYFC1DxVrBVmCEgHUBRo8hjVJ2LfSLK1PKc0zOyIjUzprbsStU4ezmOmxGm3UbOKAxcZhieH3nJJSRaY2X7MqVZ92KnS9jSCSDz6b4Yc0inldc7edyxTczpukaIbNt49pX3HZlnysmZSWVT3qgRMQ6RqItKjvNiTWojSKFjbqcVCM4aPLWyHSAyknWNvH07VX7L5KQTodWtXj8RFEeJNQF8xzrfmQcCxjm9ETuPumfpoP6gA7QUT7ESFs/lmfxaGWrIAA1Pvfpzw0zURuKXfdrpKM9re9i4jFNlSveRuASfEtMW6Ibog8tuRwDEUQRFQa3HZzCr6K2o1j2Oi5Ou0cDzBhMMfHOH5N+9aGP3lwwjEccgX4dRAMiitTXyHM4HTLgw5rxwj3K6dSnUe9rS4gHWSCdeGuk3SbxySfM62nZWZso8agRtGVYyrpDAgAKAGGwFVW5O7FOWMSGJpmo61hM6zv55CX+zXDwqEOkjoJEdG7tq2Jt0OxawoFURTWQCuG242rSBNPUiNd2lu8oLaDXkB7iGg7t8Tfu/CtZbgsc+XlEjyvIsjsNOkuWY3rINEnSp1bkUrEcrKVXEVczTGy+7TQd6O2ix0ibTadRuJ7vVKWc4KyPGqujLIBTXQT4b19VC6hZ5fUEAja4IMpd1AgiLymPs/B7pmklnFkJ4i4dVC93pICqhLldhqujRFdQE1SftRG4YEgE6EfOm/0Tlw3LrNLPNnWLxTQd6+nRqBUbbFmIQKXJYkb6RQIrDFSpUMsB2W00Mz4rQoObTZVLNsTe5UfE8xlXYJk3lGh1YrIqgFJPE9EH7qGQ+IDma1bY41emMji3ds1nZpfVdNles3qvbcnj5jsv4SrXYN5ZFz8EMUAjliNEuAVSmUBlj1hidRAFjZCOVYmHpudAJvtJB8phL17BrnCINgNdhO+wO1WpZuKPHlxljlo7hXxAhaLxCTwhj4fCGsLY8DGhZwdlISHA+w3+e2DG2BJRKgawuDxME8TY5b6cIOtwJKUcx2dlgVpc4SdLjXINbHUXjFOWXUxphR9cOuqsAytiRMxs2pNhDj2x3oZxrPZJ8rMELMx2VtDbNdgW3yxgPJMIlRrejLo4d6D8JyJ7hXUurMWCMrld13BNKbGzbbc+YxgvGZwOz3QXNc2nTc0XM+qcuCyLJk8+Y4xGQYbOqRnYa2rUXcixfQDBHkNeGAWKmHrVOkBJ54eSTsjMpLtLSAq34kttv8AxkfRfLCr6Tmt6mo/Hwunh/qDKlc9M0Bpnbt62/8AyI7huRDPPEDCVI0OrF9ZIUFtAO62aIF7UdrvG6VMwMw0PylqmKuYIEi+8ggD2nturOfiSWkUxPpVnXRFM2lW3LgsupuRI5jY4IzoqRmQNmp2JfFV+l+9xM3038965ynaOKFFjD6wooMI2AI9BXLGamHa5xKdwv1V1Gi2nOiT4cnJNZ06VC6i1UAo2vlvhgDcuOGkq5BwUssTJ4g0gjYgbBtjuSa5EGxt51iBpK1kFrriLKMkrRSKVdW06bAAfl4t/hB5kfnisuyFVxtV6WNo2Xv0jkGnSqxsoN0viYoN/Lx77nGalPINYRabH1XZRtVfOxpJQgyyhpQuhFeR3QhmB2YCy1ctwAOnTTAQLmUEtMwEc7Np3Lss8UbKkOyyEKqs7Aam1deexwGqCRLQZnj5wCncI9lJxzwbcPfTtF0R4nxPKLepcmwN7xMLOxAGhUKLRon5dbvARh6hF6hnhN/QBPVMdh9GUm6bcpjyJK+By06RLl5MpCx3qR41IYg8293QjoPiPTywfonGwkd/5lKjEsY7PDCf8fkQEbzHCcuclLqmmfNLGO+WliQLzJQugDoG+9YJBFkWBhh4a1uk+PysDG1qjj1oB10FvBAOD5VY1tpcqe7DMsfvMes+HYKwat/IdcKkCZJPZBjngjfqSKPRMG+DNx2QfNE04vHmFcSRpB4RpIKMSdQtdUXiorq2IrljDq7GxkMHs/CFTbWdmDzM8fye1cr2Ul91E2XLySlg2hSAtWdmsimAYjVuLJ8ycNhzi3Nmn0SzqLc1/wB+xc9nmlybZqecaI44NDoYyTrkOoDxHwuSp50Nx54um6JnXu59VK1Owh0jnnRRcI4lloMoZMnmJgzLIskDxxmRlZW1NdgFQQNxuAT5YpzwDx52qm0yW6/PhKYpeMP7sk5aWRcwy0isPsyLVdTBAX579FNiuuF3Oa7qm/nz5JmnSex2dtj888Vn2dz7JpAK0EApt6pjXWqvz2+WDmzhaUMXYbxfvsrC8UnOpFm1glSigm3YIAStLS1zokb3RPTOaRdGzHPmF7azfn32qHJ8aEkoDIWN3qsjo24FG7B5NYwtUpRLgdfwnaGNa94aW6aa217/ADRnM8bQoglFI9Ue8roAwvu9gBR2J2XptjYLxohOfTIk+v4+VF2WCyZl1jWUERukUd94dR1BmKsKBK+lDY3uMEIeIgT7INN1M5iSQPU87PlW2yBVYIopyc6JNLxrqAVWUqHVxYB0HdeW56jGwGgQUAse48PJMEOdgy8eYqTMZsQqVZW0MI0qmlGy828JroR5XgJZfdz5eCvTbMcOfVBcsqd0O5Dyd9qJQAGgS5GoUdNhTJsSKH3QbJA24AF/TnuWW1MtwV5k5ZREYoc1l5kdKuo9ag/EFVSdLHbn59QBi6kv2KqNUsMg3nmfgoAePCKVUeDTem+9jVLOomyKPhAIGw5A+eAijkaY9SjGuK9QF5idsBTdi+Nsc5HEmyORG5JsafFuVApgOgPWvlgrKAcYG1CqVZN9B2Jq7RhcoJGTOtqjpRlhO0OoMDTaFZK89VYLUo9EMoPnPyqqOZVfmj0HpCA5vtTPPlCkcCESOsm8zPJ4HiBYh2JKFowviJ+gwt0ZzZpVMhv23/B50S1mMo+h1dBGJHBJJB3FtQCnYeIfgfliwyHB06BHrV89MtiJPypuGZ2aONIlQczoNlWYOrm7vawTV7bbg2RidFLy7eO7cg1HzSa2ftJjfe6YBEr8PjlBlOlVWZXVKKh+7pGq/DQBDDqPq7UpHoM+h2dyW/USXUmnQeG1D+1mXhcFsqqokXiNAg0NIs2L+Mgb7bjzxysK6pJDzKFhczwWv1S9LK+gAuoGkFRW5BG2wPLph0W0CYLZC9kDIiSsPjFpqXmVb4hyve+p9cYIzGFCzqZ0PnmLGwt7Dp6D0wQABDThJm5M5l5JDFHHcbtY2GiLfSo35tvvy0jn0AxrKf8ALZM6lOgONLpCLIRlONvDEqtum5iUEeHej8vOzzrDjHZRCUzk6rji/aLvJWdY1YH70l6ySLJYh9zZO/lWBPphxmSmG4xzLNA7wi3GYtHDoJAAO9kBagNzpbavQjz2ted7KUqjXVHM3Jqs54Yx41PgrPZrhIbLR5hpjNKspCZWMqJFFG5CSCa61X48sbqVS1wymO0H9kANdEuv4L3jfAsuiO7SxiUgWh7zvFNncK0g7xqOnUQo22UYFSxdV1To+jMb9h7dyxVpU/uzATsvbx15hJ39HA3oLMB+75ddicN54+63ehPps/8AjcT3R7/CtcP4J3qFh4VAos/Vr8Kqq7sxIrTzFg74M0NOpA7UINcdiP8AFeHZqRBF3IBWIVUifFa8yfipbGkVR33oYW/XUDt04HmUc4WoNBrxQSbspnAELZdgpG2kruB96g3z3ONfqKUAzqh9BUvZdcVizM/dq8b1FGI0qKhpUbfAoJJ6s2IMRRJs8eKroao1b5I72fzUkE8aggjQned4jGNQq+JSUUndtrr674LTxDGUYzCHSfMwmBSeasRpH/5g30RDtnFFl8lCzlszIZAkRlc6dEYUmoxRKCwo1sT425YEyu2oYbs91ddhpiDt571X4jwrKPwv3rePMEpWgUg1HdQtgKANrFk9b3ON1M1oWABlnQ71V4TnMwuVEbR0jhdJVVXvACd9qJIu9XXr54gbHWOi1nJaGjXelXjA+1YAGyed88bBIF0B8TA1RLhMDSyBAy0kZq7AB2G9XZBIPzrGHGKR4lbpgvqhu4IpwvgrPOISQskaMbO4I2pht6g9Dz5YzSYKkt3o75ZDhqERl4YlKsvdHutkXUF9CdLXqvYgGxsLsbG3ubRMOQyx9VoyhXjHGVMmsRsgNoA0uux8IpyLF8yPu3Y5YGa2HIhpE9iptDENu4GO1KobPiJIY2zCQ1rKqGUajuWofMD5g1jTqjY65/ZZaHtsweSgzfvSil78Ft7GoCuVCzfMYwTht48lpv6mbT5o72Ly+ZzLyQyIGedO672RSXVdhWs7AVyO52A8qvpGAdUyrHSScwgxrzz4oF2x7NTcPlMMy0DRDAA2N9wedb1zxtjwTG0IL6cDMNEZ7IcFzAilnjglniUkaVQjUw6dWAFEEj5XeNGi1xBciUq7qYICsdpO1qhY/wCj4MlDqICyQoveCkAZGLxhh4jdm7Fb88WQJAhZz5Wl3clXimam7xpHaJ2JBNmFySK5qpII5cxXTFZBvWemJ1A8FLl+JNMpuGI0Rq7uNY/Oj9mAvpuOo88Z6OTZ3oitrGLskbxNvUKpxOJl1XLqoK1mwz3tyu9v5YsC9wsvdLIBnkqdcwZZAsKHUQAnL7gFNewLbc8Rpe3U2WiaD2wAc0eKu8F446QTRmMyRyEM37tSK9k6SQp0EEbDe+mC9N1cnagilHX52q1xPjWUzMfdxwyxvruSVmUu6kKNBIA8IKhgDe+F7svK3SDSSCgc05ikKrGQCtJqqytijdUeXMeuNObIlbFQMMRomngfE/dYymYSTW5pe8XwoOqG9xqNfhiN2qqYDG32+SYsrnVVFEcahAPCF5ViwETMBokvhnEpFhENAxjUttqW43J1qFFAne7NkUKqtxZOtm2rRqw3INEAznidhQZtNDSLANgkep6fXBSDNkoIAPMXRSKdaFwG638G1+l4TdQqTZ3mug3FUYu2/YrsefOkoYNcbG1SQsAQunmUIOzVVGtzY3wajTFO5N0vWrmpaLI7ku3WZyAjdMtlxEppQASQdJWtbszgV0usaBBMNjwWHGBceaV+M8Z9+aTMTTskpJIiVWIO2xsbLZsfTBadNrG63QnHMp+zPb7MZCGWKAJ9pzZ1BYbVsf5GxinszCFbXwES9m3GYYM0M5mCpYFhpYgCyF8Vee7Vt+mF673U4ytlNUWCtJc6OQj3H+0gmzje5xo6yJqIK6zz8WmiKGxN4Ro4c1nOOUyTp6pxx6IBs6DXvttQQ52cSiN49BIJ3HICt6vyN4qtgBSnW3C63SxDnECNeKdf6Y4dDA6Rq80zCg8iigfPTZG3OvQYyw020jlb1uPJU6J7qgL3Q3hyEoT8SXMu8ruyIBp7pB4joNfFWkLsTvZN1XXDWWYB1gLAqWtoCUt8YyLuvfZierI0ggkC9yAB8I67bY6TaTWNsuVUe55lxUy8NTMZT+ryeLLRl5iw0g6rOlepNWKreuguqcRIV6sgdqI9lOIH3RU2CoxDUBqa2DUWPTcbcsYc28olJ3VhL3GMuS8h2UIqmt99RAA+e9/Q4Yc7LDUBzJJO5GuwXDrE8os1DQHTUzn+SfmMK1zaExhBD5RziaEcSjeIDxZdWatvCbSx5n4dvIHBMPOZbrCCu8zlO8iYruwikmP0ZVj5/wAMl/PErUxUspRqGm6fFKzwPAA7oyITWqwRv8mOFauFqhsuCZGJpCQ0rZfZ3mcvLABmGsgEJZ2As3RB5nnhJha12WqTGzgsVHOIBpDt4pD7cRTJOwyxuK/DspNfXFYWlRfZwJPfp3LdV9dtwQArPs4zzJMwz8rJHXhEZo6r+9W4FeQ8sbqtpU3hozDeqYaz2kmChntGzCSZnvEzKyIrDSkgkLV13WMgA1vRBs312Yw0QS0Htt8oGILgQHR2I52L7SZfMKsLVGYoQY1LFSZzJIZWDahIxYMrcz122xMTnaA4c+Cqg4E5Roqfa/iWWfMxoyys7Uh7xtQ2G3jamG7VfrucZNV9UF+weaOMjCGnbwTBwv2c99EzK2XsbCj+bEXRws3paoOUi3H91p1RlNwDhrw/ZIuZ7TQwSvAcjl2ZCUZm2sg87UgV1HPDVOnUq0w4EXHH2IQ31qdN5BBt2e8or2Oky/FZ/d0y4hcRkg6yFABHKjd78t7+WBlmIoxlcDs3fK2a+GqgktPl7QhPG+xx4XnlEkgKjxDqSpBA3Aq78wMOte9zYcL+SRLA12ZpkKvwXh5QZgcopIGQMG1bnkPun8fxxsxIKppdEbIQjh2QZMwo87FEV901swr8z88aqARvWKchyY+2SomWySgo80WzOllWGnwsrECxsN/P8cK4Zx6dzSbbAmKzf5QdtS4OPySwmGUCTUb1HYit68q2w6bJcPJsULGakXwpI6qOQDEAfQHGY4LMnYUcDOV0M5K2T05kUd6uq6XXWrxktV6BdKWAZUkZFcgsqsaJA2NXuefOzviEb1Y4KVcjJ1Zh6u2n9a/LFWVwVYykbnwJcou6BcqGNAmuQNAC/QeWKcZWmohxbLfYhZljA56RJR/IHA2jrWRHiW3VHhuXYqRDDIF5FtY01/FIlfnjbqbTcobXHQKIdn4B4pI5fX7dN/wjONZosFno5uq2cMcK3lojqvxajqAWj1Cgj6nGatIVQASt0a5oklo8UGh4mY3DxmWN6q0kZSPQHc1jTWPZ9rvL4hQ1mm5B/wCx911muKu765WnZ6q3ks1yrxJyoYp7Huu4jwPyrFdo3+I+FweIR2CIQK5bj8T4d8D6Gppm58UT9RSkHJp2fCuPmGlGm9EerV6nexe29X1w42nBklKmoXDKrucaSVYkc/ZtIvnuLrWdthvQuiegxHFRF+ENJHwvPSZYRqZJyrtqGsQAckVtyLaibJAugSLCr4LxKKyQwkKOOeKLJxrGV3ALad7fYtfrg+xZENEhBM7PrMxFfaqoFjlpYHc1QNDpjTng3WHXvvVzhGflhiGVjYr3rF2JBBAtQKNbggEUQcZLJIJW2PI6oRLhGsSaJizMY9KufhVNmYbDb4SBy54IxmV0K3OJ1RD3xT78im3EaQxryB7sHvCCTX9oWOJBBssi8oDnHnkiETwqRdglutVtT1iE1COssnKuOF++RAhRS+Wtf5thKrRYTLkSm+o0WXs75snV4wRyKyqDfzD3iMY1pstF9Q6yhvdTkSNKZtdeE/FbbCidW23z5YI5rSQVQe++qM8H4U0+V1/aF1YhxpGxO43u6r06HFB7WuyrQzObJ1QzM9n5gwZUO2+wv9MGsQgEGVU4gcyGDSI9J8Ng0Nxy5AchgfRNAI3qzVcSDuRaPto6A6Q4vnf/AHxz/wDTpNyuj/qDdyqv2o1kd4li7OlihOx+8BtvvXpg9HBNpunVCq47O2NFInaYxENCmgdLkLMD/FV4lfBtqOnRSljOjbGvafwrU/HnnUPKveD98tY36EEVglCh0QIlZrVelggKCXNwlfBHJG4669Sn/pBH54NdAgLyPOn9q/nv+uLhRRRZlCoieJiiA1pO+ogVe4Oxsmud4XfRfnzsMHmVunVaBkcJGqHOoVrWFq2q7+p67/p6nBQHx1nIbyyZa1V0k2+E4IViQmJM2m1oXrzOkfgo/W8ZVghdjNbnS3dg/djsfj54iuVxJIgOy2f3t8S5VyFfiMkgCvOwQfdTp+NAfS8ZJAWxJ2qWSaGL4ELMPvPTH9NIxQJKs5QvIxPmVLtJUa82Zia9AACfwGNEqhJC+TMwRi7dxz3A0v02Xn+JGM6lSQAqjZds25EMQAG9WNvXcgfgBjUwsfdoFPPl8rBSxxGWYc5DI4Ab+Eab+m3zxoSVCGt0UIyU2bdUPi8lGlR/Kz6mziaKozIrwzhcGUJeZaZNqq9wOWx3Pz2+eLD9y0GgKF+He8D3i0ELmwq6rDWQVbUOY/dseRxDUhUGTdQSlQeXL/DGek3K8gCi4Xk41hcuLJNqdzR6/erc+nTFEkuG5W1rQ0kqrnZQ5FBaHpjVR2Y2WRZe5UCxqC0DewxTdbqSu85m9cuonwhdO3Ot9hfLfEqPJMhWwib6KxwVkWOaSUK6AaUu9XeUa5CgKv61gtJwg5lHDaEz8IyASBFaFCVj8LbH7tnmOpOCxGioC10uvmG1BI3KgA35He+RHliZnb1giEc4PkY5yVkQHUhpgW1bb8idPQ/jhatEo1O6D9osjCGDRLSnbxDqvMGjuMYaFb4RTs5wLK5hWcRaWGzL0BrmvofXA6r8q3TYHFQtwZ4cw8cJIXui7ayKIWtwVttr8sUC1wkqEFpgKgcpI1sGy7ADcfaj68hggcAsQ5DZ11HSuiz5M34eKMfrgmaFiJtz6LrL5DLWROjijRKOdvPbkT9RjBc7YpkZtX3E+z2WZmOXlZAFBUSajq9PCDp/E/TFNe7arNJhu0qDJZHKbJmFljf9tXLL8yvMfIYhc/UK2sZoUXzvZpo4xJlZ5HQi61ldvQMo/XAxUJNwiimQOqUF76ZQGYsR0Ja/0bBAQViSNV8mZY82b0N/98WrBleK2knW7i+oVG6VyYeWLBBWCCNCpvdy4uGWN/Royv022xeaNVMjyqLtMDRRQev+teLBCEZGx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55575" y="1628800"/>
            <a:ext cx="4704457" cy="347787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en-GB" sz="2000" b="1" dirty="0"/>
              <a:t>Visit also to include  -</a:t>
            </a:r>
          </a:p>
          <a:p>
            <a:endParaRPr lang="en-GB" sz="2000" b="1" dirty="0"/>
          </a:p>
          <a:p>
            <a:r>
              <a:rPr lang="en-GB" sz="2000" b="1" dirty="0"/>
              <a:t>*   </a:t>
            </a:r>
            <a:r>
              <a:rPr lang="en-GB" sz="2000" dirty="0"/>
              <a:t>Two evening meals in popular London</a:t>
            </a:r>
          </a:p>
          <a:p>
            <a:r>
              <a:rPr lang="en-GB" sz="2000" dirty="0"/>
              <a:t>      Restaurants such as Pizza Express</a:t>
            </a:r>
          </a:p>
          <a:p>
            <a:r>
              <a:rPr lang="en-GB" sz="2000" dirty="0"/>
              <a:t>*    Packed Lunches provided for day 2 and           </a:t>
            </a:r>
            <a:endParaRPr lang="en-GB" sz="1600" dirty="0"/>
          </a:p>
          <a:p>
            <a:r>
              <a:rPr lang="en-GB" sz="2000" dirty="0"/>
              <a:t>      day 3</a:t>
            </a:r>
          </a:p>
          <a:p>
            <a:r>
              <a:rPr lang="en-GB" sz="2000" dirty="0"/>
              <a:t>*    Coach Travel throughout to and from </a:t>
            </a:r>
          </a:p>
          <a:p>
            <a:r>
              <a:rPr lang="en-GB" sz="2000" dirty="0"/>
              <a:t>      school</a:t>
            </a:r>
          </a:p>
          <a:p>
            <a:r>
              <a:rPr lang="en-GB" sz="2000" dirty="0"/>
              <a:t>*    Fully protected travel insurance with      </a:t>
            </a:r>
          </a:p>
          <a:p>
            <a:r>
              <a:rPr lang="en-GB" sz="2000" dirty="0"/>
              <a:t>      AXA Insurance</a:t>
            </a:r>
          </a:p>
          <a:p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25" y="2822304"/>
            <a:ext cx="3804841" cy="2534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60469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01" y="0"/>
            <a:ext cx="9145613" cy="4653137"/>
          </a:xfrm>
          <a:prstGeom prst="rect">
            <a:avLst/>
          </a:prstGeom>
          <a:solidFill>
            <a:srgbClr val="294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" y="-1"/>
            <a:ext cx="2459009" cy="1052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67074"/>
            <a:ext cx="9144000" cy="35909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Hotel Facilities 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Buffet breakfast served between 5:30 and 10:00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Lifts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Coach Parking opposite the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24 hour reception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and 3 bedded rooms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All single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 </a:t>
            </a:r>
            <a:r>
              <a:rPr lang="en-GB" sz="1800" b="0" i="0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-suite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 rooms have hairdryer and TV</a:t>
            </a:r>
          </a:p>
          <a:p>
            <a:endParaRPr lang="en-GB" sz="1800" b="0" i="0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273356"/>
            <a:ext cx="568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PREMIER INN LONDON HEATHROW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F93AB-02A7-48FC-A0F2-0CE07F36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2" y="749771"/>
            <a:ext cx="3615696" cy="2267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C3C9D-3FA5-4FB0-9B6A-F8574391CD25}"/>
              </a:ext>
            </a:extLst>
          </p:cNvPr>
          <p:cNvSpPr txBox="1"/>
          <p:nvPr/>
        </p:nvSpPr>
        <p:spPr>
          <a:xfrm>
            <a:off x="492748" y="1844824"/>
            <a:ext cx="4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hotel is located at Heathrow . It is one of our most popular hotels used by school groups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B79863-19FF-4EB6-98B8-C334F2E4C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3357562"/>
            <a:ext cx="3622994" cy="228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92875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0227" y="917540"/>
            <a:ext cx="7203546" cy="4080064"/>
            <a:chOff x="932724" y="1244952"/>
            <a:chExt cx="7203546" cy="40800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68" y="1244952"/>
              <a:ext cx="7180602" cy="40800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44">
              <a:off x="3829747" y="2892923"/>
              <a:ext cx="1432444" cy="78412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44850" y="1412776"/>
              <a:ext cx="67197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Paris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2968" y="1412776"/>
              <a:ext cx="119455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Opal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0619" y="1412776"/>
              <a:ext cx="115127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Normandy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3004" y="1412776"/>
              <a:ext cx="109837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Catalonia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2756" y="1414483"/>
              <a:ext cx="93968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Rhine &amp;</a:t>
              </a:r>
            </a:p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Moselle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2724" y="2894360"/>
              <a:ext cx="76014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Berlin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54176" y="2894360"/>
              <a:ext cx="89159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Krakow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2172" y="2894360"/>
              <a:ext cx="12763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Amsterdam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2756" y="2894360"/>
              <a:ext cx="72487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Rome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2053" y="4212580"/>
              <a:ext cx="89800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WW1</a:t>
              </a:r>
            </a:p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Ypres &amp;</a:t>
              </a:r>
            </a:p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Somme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54176" y="4212580"/>
              <a:ext cx="87075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London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0008" y="4212580"/>
              <a:ext cx="10342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Stratford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59896" y="4212580"/>
              <a:ext cx="10334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New York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3842" y="4212580"/>
              <a:ext cx="133081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prstClr val="white"/>
                  </a:solidFill>
                  <a:latin typeface="Impact" pitchFamily="34" charset="0"/>
                </a:rPr>
                <a:t>Washington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26880" y="5928750"/>
            <a:ext cx="3878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hlinkClick r:id="rId4"/>
              </a:rPr>
              <a:t>www.wsttravel.com</a:t>
            </a:r>
            <a:endParaRPr lang="en-GB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393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249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Impact</vt:lpstr>
      <vt:lpstr>Tahoma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Derby</dc:creator>
  <cp:lastModifiedBy>Caroline Hawkins</cp:lastModifiedBy>
  <cp:revision>516</cp:revision>
  <dcterms:created xsi:type="dcterms:W3CDTF">2012-08-15T14:30:46Z</dcterms:created>
  <dcterms:modified xsi:type="dcterms:W3CDTF">2021-11-18T13:32:50Z</dcterms:modified>
</cp:coreProperties>
</file>